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504363" cy="7092950"/>
  <p:notesSz cx="6797675" cy="9856788"/>
  <p:defaultTextStyle>
    <a:defPPr>
      <a:defRPr lang="de-DE"/>
    </a:defPPr>
    <a:lvl1pPr marL="0" algn="l" defTabSz="95554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7774" algn="l" defTabSz="95554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5548" algn="l" defTabSz="95554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3322" algn="l" defTabSz="95554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1096" algn="l" defTabSz="95554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88870" algn="l" defTabSz="95554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66644" algn="l" defTabSz="95554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44418" algn="l" defTabSz="95554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22192" algn="l" defTabSz="95554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500" y="-276"/>
      </p:cViewPr>
      <p:guideLst>
        <p:guide orient="horz" pos="2235"/>
        <p:guide pos="29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12828" y="2203415"/>
            <a:ext cx="8078709" cy="15203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25655" y="4019339"/>
            <a:ext cx="6653054" cy="18126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77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55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3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1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888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66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44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221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5245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85285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90663" y="284047"/>
            <a:ext cx="2138482" cy="605199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75219" y="284047"/>
            <a:ext cx="6257039" cy="605199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89084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21800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0780" y="4557881"/>
            <a:ext cx="8078709" cy="1408739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50780" y="3006297"/>
            <a:ext cx="8078709" cy="1551583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777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554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3332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109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888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666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4441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221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9942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75218" y="1655022"/>
            <a:ext cx="4197760" cy="4681019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31385" y="1655022"/>
            <a:ext cx="4197760" cy="4681019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94266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75219" y="1587705"/>
            <a:ext cx="4199411" cy="661680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7774" indent="0">
              <a:buNone/>
              <a:defRPr sz="2100" b="1"/>
            </a:lvl2pPr>
            <a:lvl3pPr marL="955548" indent="0">
              <a:buNone/>
              <a:defRPr sz="1900" b="1"/>
            </a:lvl3pPr>
            <a:lvl4pPr marL="1433322" indent="0">
              <a:buNone/>
              <a:defRPr sz="1700" b="1"/>
            </a:lvl4pPr>
            <a:lvl5pPr marL="1911096" indent="0">
              <a:buNone/>
              <a:defRPr sz="1700" b="1"/>
            </a:lvl5pPr>
            <a:lvl6pPr marL="2388870" indent="0">
              <a:buNone/>
              <a:defRPr sz="1700" b="1"/>
            </a:lvl6pPr>
            <a:lvl7pPr marL="2866644" indent="0">
              <a:buNone/>
              <a:defRPr sz="1700" b="1"/>
            </a:lvl7pPr>
            <a:lvl8pPr marL="3344418" indent="0">
              <a:buNone/>
              <a:defRPr sz="1700" b="1"/>
            </a:lvl8pPr>
            <a:lvl9pPr marL="3822192" indent="0">
              <a:buNone/>
              <a:defRPr sz="17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219" y="2249386"/>
            <a:ext cx="4199411" cy="408665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828089" y="1587705"/>
            <a:ext cx="4201060" cy="661680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7774" indent="0">
              <a:buNone/>
              <a:defRPr sz="2100" b="1"/>
            </a:lvl2pPr>
            <a:lvl3pPr marL="955548" indent="0">
              <a:buNone/>
              <a:defRPr sz="1900" b="1"/>
            </a:lvl3pPr>
            <a:lvl4pPr marL="1433322" indent="0">
              <a:buNone/>
              <a:defRPr sz="1700" b="1"/>
            </a:lvl4pPr>
            <a:lvl5pPr marL="1911096" indent="0">
              <a:buNone/>
              <a:defRPr sz="1700" b="1"/>
            </a:lvl5pPr>
            <a:lvl6pPr marL="2388870" indent="0">
              <a:buNone/>
              <a:defRPr sz="1700" b="1"/>
            </a:lvl6pPr>
            <a:lvl7pPr marL="2866644" indent="0">
              <a:buNone/>
              <a:defRPr sz="1700" b="1"/>
            </a:lvl7pPr>
            <a:lvl8pPr marL="3344418" indent="0">
              <a:buNone/>
              <a:defRPr sz="1700" b="1"/>
            </a:lvl8pPr>
            <a:lvl9pPr marL="3822192" indent="0">
              <a:buNone/>
              <a:defRPr sz="17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828089" y="2249386"/>
            <a:ext cx="4201060" cy="408665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0114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16835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20790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5223" y="282405"/>
            <a:ext cx="3126870" cy="120186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715943" y="282405"/>
            <a:ext cx="5313203" cy="6053636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75223" y="1484266"/>
            <a:ext cx="3126870" cy="4851775"/>
          </a:xfrm>
        </p:spPr>
        <p:txBody>
          <a:bodyPr/>
          <a:lstStyle>
            <a:lvl1pPr marL="0" indent="0">
              <a:buNone/>
              <a:defRPr sz="1500"/>
            </a:lvl1pPr>
            <a:lvl2pPr marL="477774" indent="0">
              <a:buNone/>
              <a:defRPr sz="1300"/>
            </a:lvl2pPr>
            <a:lvl3pPr marL="955548" indent="0">
              <a:buNone/>
              <a:defRPr sz="1000"/>
            </a:lvl3pPr>
            <a:lvl4pPr marL="1433322" indent="0">
              <a:buNone/>
              <a:defRPr sz="900"/>
            </a:lvl4pPr>
            <a:lvl5pPr marL="1911096" indent="0">
              <a:buNone/>
              <a:defRPr sz="900"/>
            </a:lvl5pPr>
            <a:lvl6pPr marL="2388870" indent="0">
              <a:buNone/>
              <a:defRPr sz="900"/>
            </a:lvl6pPr>
            <a:lvl7pPr marL="2866644" indent="0">
              <a:buNone/>
              <a:defRPr sz="900"/>
            </a:lvl7pPr>
            <a:lvl8pPr marL="3344418" indent="0">
              <a:buNone/>
              <a:defRPr sz="900"/>
            </a:lvl8pPr>
            <a:lvl9pPr marL="3822192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29106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62922" y="4965067"/>
            <a:ext cx="5702618" cy="586154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62922" y="633768"/>
            <a:ext cx="5702618" cy="4255770"/>
          </a:xfrm>
        </p:spPr>
        <p:txBody>
          <a:bodyPr/>
          <a:lstStyle>
            <a:lvl1pPr marL="0" indent="0">
              <a:buNone/>
              <a:defRPr sz="3300"/>
            </a:lvl1pPr>
            <a:lvl2pPr marL="477774" indent="0">
              <a:buNone/>
              <a:defRPr sz="2900"/>
            </a:lvl2pPr>
            <a:lvl3pPr marL="955548" indent="0">
              <a:buNone/>
              <a:defRPr sz="2500"/>
            </a:lvl3pPr>
            <a:lvl4pPr marL="1433322" indent="0">
              <a:buNone/>
              <a:defRPr sz="2100"/>
            </a:lvl4pPr>
            <a:lvl5pPr marL="1911096" indent="0">
              <a:buNone/>
              <a:defRPr sz="2100"/>
            </a:lvl5pPr>
            <a:lvl6pPr marL="2388870" indent="0">
              <a:buNone/>
              <a:defRPr sz="2100"/>
            </a:lvl6pPr>
            <a:lvl7pPr marL="2866644" indent="0">
              <a:buNone/>
              <a:defRPr sz="2100"/>
            </a:lvl7pPr>
            <a:lvl8pPr marL="3344418" indent="0">
              <a:buNone/>
              <a:defRPr sz="2100"/>
            </a:lvl8pPr>
            <a:lvl9pPr marL="3822192" indent="0">
              <a:buNone/>
              <a:defRPr sz="21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62922" y="5551221"/>
            <a:ext cx="5702618" cy="832436"/>
          </a:xfrm>
        </p:spPr>
        <p:txBody>
          <a:bodyPr/>
          <a:lstStyle>
            <a:lvl1pPr marL="0" indent="0">
              <a:buNone/>
              <a:defRPr sz="1500"/>
            </a:lvl1pPr>
            <a:lvl2pPr marL="477774" indent="0">
              <a:buNone/>
              <a:defRPr sz="1300"/>
            </a:lvl2pPr>
            <a:lvl3pPr marL="955548" indent="0">
              <a:buNone/>
              <a:defRPr sz="1000"/>
            </a:lvl3pPr>
            <a:lvl4pPr marL="1433322" indent="0">
              <a:buNone/>
              <a:defRPr sz="900"/>
            </a:lvl4pPr>
            <a:lvl5pPr marL="1911096" indent="0">
              <a:buNone/>
              <a:defRPr sz="900"/>
            </a:lvl5pPr>
            <a:lvl6pPr marL="2388870" indent="0">
              <a:buNone/>
              <a:defRPr sz="900"/>
            </a:lvl6pPr>
            <a:lvl7pPr marL="2866644" indent="0">
              <a:buNone/>
              <a:defRPr sz="900"/>
            </a:lvl7pPr>
            <a:lvl8pPr marL="3344418" indent="0">
              <a:buNone/>
              <a:defRPr sz="900"/>
            </a:lvl8pPr>
            <a:lvl9pPr marL="3822192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410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75219" y="284046"/>
            <a:ext cx="8553927" cy="1182158"/>
          </a:xfrm>
          <a:prstGeom prst="rect">
            <a:avLst/>
          </a:prstGeom>
        </p:spPr>
        <p:txBody>
          <a:bodyPr vert="horz" lIns="95555" tIns="47777" rIns="95555" bIns="4777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75219" y="1655022"/>
            <a:ext cx="8553927" cy="4681019"/>
          </a:xfrm>
          <a:prstGeom prst="rect">
            <a:avLst/>
          </a:prstGeom>
        </p:spPr>
        <p:txBody>
          <a:bodyPr vert="horz" lIns="95555" tIns="47777" rIns="95555" bIns="47777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75219" y="6574116"/>
            <a:ext cx="2217685" cy="377634"/>
          </a:xfrm>
          <a:prstGeom prst="rect">
            <a:avLst/>
          </a:prstGeom>
        </p:spPr>
        <p:txBody>
          <a:bodyPr vert="horz" lIns="95555" tIns="47777" rIns="95555" bIns="47777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025F4-367B-45BC-A932-2B0DFC55D957}" type="datetimeFigureOut">
              <a:rPr lang="de-CH" smtClean="0"/>
              <a:pPr/>
              <a:t>13.03.2015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247325" y="6574116"/>
            <a:ext cx="3009715" cy="377634"/>
          </a:xfrm>
          <a:prstGeom prst="rect">
            <a:avLst/>
          </a:prstGeom>
        </p:spPr>
        <p:txBody>
          <a:bodyPr vert="horz" lIns="95555" tIns="47777" rIns="95555" bIns="47777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11461" y="6574116"/>
            <a:ext cx="2217685" cy="377634"/>
          </a:xfrm>
          <a:prstGeom prst="rect">
            <a:avLst/>
          </a:prstGeom>
        </p:spPr>
        <p:txBody>
          <a:bodyPr vert="horz" lIns="95555" tIns="47777" rIns="95555" bIns="47777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A7F40-4683-4257-ABD1-E3A598387773}" type="slidenum">
              <a:rPr lang="de-CH" smtClean="0"/>
              <a:pPr/>
              <a:t>‹Nr.›</a:t>
            </a:fld>
            <a:endParaRPr lang="de-CH"/>
          </a:p>
        </p:txBody>
      </p:sp>
      <p:grpSp>
        <p:nvGrpSpPr>
          <p:cNvPr id="51" name="Gruppieren 23"/>
          <p:cNvGrpSpPr>
            <a:grpSpLocks/>
          </p:cNvGrpSpPr>
          <p:nvPr userDrawn="1"/>
        </p:nvGrpSpPr>
        <p:grpSpPr bwMode="auto">
          <a:xfrm>
            <a:off x="1295797" y="204103"/>
            <a:ext cx="6493079" cy="6510724"/>
            <a:chOff x="593725" y="0"/>
            <a:chExt cx="7010400" cy="7029451"/>
          </a:xfrm>
        </p:grpSpPr>
        <p:grpSp>
          <p:nvGrpSpPr>
            <p:cNvPr id="52" name="Gruppieren 14"/>
            <p:cNvGrpSpPr>
              <a:grpSpLocks/>
            </p:cNvGrpSpPr>
            <p:nvPr/>
          </p:nvGrpSpPr>
          <p:grpSpPr bwMode="auto">
            <a:xfrm>
              <a:off x="593725" y="0"/>
              <a:ext cx="7010400" cy="7029451"/>
              <a:chOff x="593725" y="0"/>
              <a:chExt cx="7010400" cy="7029451"/>
            </a:xfrm>
          </p:grpSpPr>
          <p:grpSp>
            <p:nvGrpSpPr>
              <p:cNvPr id="58" name="Gruppieren 11"/>
              <p:cNvGrpSpPr>
                <a:grpSpLocks/>
              </p:cNvGrpSpPr>
              <p:nvPr/>
            </p:nvGrpSpPr>
            <p:grpSpPr bwMode="auto">
              <a:xfrm>
                <a:off x="593725" y="0"/>
                <a:ext cx="7010400" cy="7029451"/>
                <a:chOff x="593725" y="0"/>
                <a:chExt cx="7010400" cy="7029451"/>
              </a:xfrm>
            </p:grpSpPr>
            <p:grpSp>
              <p:nvGrpSpPr>
                <p:cNvPr id="60" name="Group 2"/>
                <p:cNvGrpSpPr>
                  <a:grpSpLocks/>
                </p:cNvGrpSpPr>
                <p:nvPr/>
              </p:nvGrpSpPr>
              <p:grpSpPr bwMode="auto">
                <a:xfrm>
                  <a:off x="593725" y="0"/>
                  <a:ext cx="7010400" cy="7029451"/>
                  <a:chOff x="382" y="-126"/>
                  <a:chExt cx="4416" cy="4428"/>
                </a:xfrm>
              </p:grpSpPr>
              <p:grpSp>
                <p:nvGrpSpPr>
                  <p:cNvPr id="72" name="Group 3"/>
                  <p:cNvGrpSpPr>
                    <a:grpSpLocks/>
                  </p:cNvGrpSpPr>
                  <p:nvPr/>
                </p:nvGrpSpPr>
                <p:grpSpPr bwMode="auto">
                  <a:xfrm>
                    <a:off x="382" y="3191"/>
                    <a:ext cx="4416" cy="1111"/>
                    <a:chOff x="770" y="3264"/>
                    <a:chExt cx="4416" cy="1111"/>
                  </a:xfrm>
                </p:grpSpPr>
                <p:sp>
                  <p:nvSpPr>
                    <p:cNvPr id="88" name="Rectangle 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80" y="3264"/>
                      <a:ext cx="1106" cy="1106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eaLnBrk="0" hangingPunct="0"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algn="ctr" eaLnBrk="1" hangingPunct="1">
                        <a:defRPr/>
                      </a:pPr>
                      <a:endParaRPr lang="de-DE" sz="1852"/>
                    </a:p>
                  </p:txBody>
                </p:sp>
                <p:sp>
                  <p:nvSpPr>
                    <p:cNvPr id="89" name="Rectangle 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981" y="3269"/>
                      <a:ext cx="1106" cy="1106"/>
                    </a:xfrm>
                    <a:prstGeom prst="rect">
                      <a:avLst/>
                    </a:prstGeom>
                    <a:solidFill>
                      <a:srgbClr val="99CC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3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de-DE" sz="1852"/>
                    </a:p>
                  </p:txBody>
                </p:sp>
                <p:sp>
                  <p:nvSpPr>
                    <p:cNvPr id="90" name="Rectangle 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0" y="3264"/>
                      <a:ext cx="1106" cy="1106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eaLnBrk="0" hangingPunct="0"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algn="ctr" eaLnBrk="1" hangingPunct="1">
                        <a:defRPr/>
                      </a:pPr>
                      <a:endParaRPr lang="de-DE" sz="1852"/>
                    </a:p>
                  </p:txBody>
                </p:sp>
                <p:sp>
                  <p:nvSpPr>
                    <p:cNvPr id="91" name="Rectangle 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78" y="3264"/>
                      <a:ext cx="1106" cy="1106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3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de-DE" sz="1852"/>
                    </a:p>
                  </p:txBody>
                </p:sp>
              </p:grpSp>
              <p:grpSp>
                <p:nvGrpSpPr>
                  <p:cNvPr id="73" name="Group 8"/>
                  <p:cNvGrpSpPr>
                    <a:grpSpLocks/>
                  </p:cNvGrpSpPr>
                  <p:nvPr/>
                </p:nvGrpSpPr>
                <p:grpSpPr bwMode="auto">
                  <a:xfrm>
                    <a:off x="385" y="2084"/>
                    <a:ext cx="4409" cy="1109"/>
                    <a:chOff x="777" y="3261"/>
                    <a:chExt cx="4409" cy="1109"/>
                  </a:xfrm>
                </p:grpSpPr>
                <p:sp>
                  <p:nvSpPr>
                    <p:cNvPr id="84" name="Rectangle 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80" y="3264"/>
                      <a:ext cx="1106" cy="1106"/>
                    </a:xfrm>
                    <a:prstGeom prst="rect">
                      <a:avLst/>
                    </a:prstGeom>
                    <a:solidFill>
                      <a:srgbClr val="CC00C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3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de-DE" sz="1852"/>
                    </a:p>
                  </p:txBody>
                </p:sp>
                <p:sp>
                  <p:nvSpPr>
                    <p:cNvPr id="85" name="Rectangle 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981" y="3261"/>
                      <a:ext cx="1106" cy="110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defTabSz="1008063">
                        <a:spcBef>
                          <a:spcPct val="20000"/>
                        </a:spcBef>
                        <a:buChar char="•"/>
                        <a:defRPr sz="3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1pPr>
                      <a:lvl2pPr marL="742950" indent="-285750" defTabSz="1008063">
                        <a:spcBef>
                          <a:spcPct val="20000"/>
                        </a:spcBef>
                        <a:buChar char="–"/>
                        <a:defRPr sz="3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2pPr>
                      <a:lvl3pPr marL="1143000" indent="-228600" defTabSz="1008063">
                        <a:spcBef>
                          <a:spcPct val="20000"/>
                        </a:spcBef>
                        <a:buChar char="•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3pPr>
                      <a:lvl4pPr marL="1600200" indent="-228600" defTabSz="1008063">
                        <a:spcBef>
                          <a:spcPct val="20000"/>
                        </a:spcBef>
                        <a:buChar char="–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4pPr>
                      <a:lvl5pPr marL="2057400" indent="-228600" defTabSz="1008063">
                        <a:spcBef>
                          <a:spcPct val="20000"/>
                        </a:spcBef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5pPr>
                      <a:lvl6pPr marL="2514600" indent="-228600" defTabSz="10080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6pPr>
                      <a:lvl7pPr marL="2971800" indent="-228600" defTabSz="10080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7pPr>
                      <a:lvl8pPr marL="3429000" indent="-228600" defTabSz="10080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8pPr>
                      <a:lvl9pPr marL="3886200" indent="-228600" defTabSz="10080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de-DE" sz="1019"/>
                    </a:p>
                  </p:txBody>
                </p:sp>
                <p:sp>
                  <p:nvSpPr>
                    <p:cNvPr id="86" name="Rectangle 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7" y="3264"/>
                      <a:ext cx="1106" cy="1106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3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de-DE" sz="1852"/>
                    </a:p>
                  </p:txBody>
                </p:sp>
                <p:sp>
                  <p:nvSpPr>
                    <p:cNvPr id="87" name="Rectangle 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78" y="3264"/>
                      <a:ext cx="1106" cy="110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3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de-DE" sz="1852"/>
                    </a:p>
                  </p:txBody>
                </p:sp>
              </p:grpSp>
              <p:grpSp>
                <p:nvGrpSpPr>
                  <p:cNvPr id="74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382" y="-126"/>
                    <a:ext cx="4409" cy="1109"/>
                    <a:chOff x="777" y="3261"/>
                    <a:chExt cx="4409" cy="1109"/>
                  </a:xfrm>
                </p:grpSpPr>
                <p:sp>
                  <p:nvSpPr>
                    <p:cNvPr id="80" name="Rectangle 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80" y="3264"/>
                      <a:ext cx="1106" cy="1106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eaLnBrk="0" hangingPunct="0"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algn="ctr" eaLnBrk="1" hangingPunct="1">
                        <a:defRPr/>
                      </a:pPr>
                      <a:endParaRPr lang="de-DE" sz="1852"/>
                    </a:p>
                  </p:txBody>
                </p:sp>
                <p:sp>
                  <p:nvSpPr>
                    <p:cNvPr id="81" name="Rectangle 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981" y="3261"/>
                      <a:ext cx="1106" cy="1106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3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de-DE" sz="1852"/>
                    </a:p>
                  </p:txBody>
                </p:sp>
                <p:sp>
                  <p:nvSpPr>
                    <p:cNvPr id="82" name="Rectangle 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7" y="3264"/>
                      <a:ext cx="1106" cy="1106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eaLnBrk="0" hangingPunct="0"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eaLnBrk="0" hangingPunct="0"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algn="ctr" eaLnBrk="1" hangingPunct="1">
                        <a:defRPr/>
                      </a:pPr>
                      <a:endParaRPr lang="de-DE" sz="1852"/>
                    </a:p>
                  </p:txBody>
                </p:sp>
                <p:sp>
                  <p:nvSpPr>
                    <p:cNvPr id="83" name="Rectangle 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78" y="3264"/>
                      <a:ext cx="1106" cy="1106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3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de-DE" sz="1852"/>
                    </a:p>
                  </p:txBody>
                </p:sp>
              </p:grpSp>
              <p:grpSp>
                <p:nvGrpSpPr>
                  <p:cNvPr id="75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382" y="980"/>
                    <a:ext cx="4409" cy="1109"/>
                    <a:chOff x="777" y="3261"/>
                    <a:chExt cx="4409" cy="1109"/>
                  </a:xfrm>
                </p:grpSpPr>
                <p:sp>
                  <p:nvSpPr>
                    <p:cNvPr id="76" name="Rectangle 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80" y="3264"/>
                      <a:ext cx="1106" cy="1106"/>
                    </a:xfrm>
                    <a:prstGeom prst="rect">
                      <a:avLst/>
                    </a:prstGeom>
                    <a:solidFill>
                      <a:srgbClr val="FF99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3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de-DE" sz="1852"/>
                    </a:p>
                  </p:txBody>
                </p:sp>
                <p:sp>
                  <p:nvSpPr>
                    <p:cNvPr id="77" name="Rectangle 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981" y="3261"/>
                      <a:ext cx="1106" cy="110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3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de-DE" sz="1852"/>
                    </a:p>
                  </p:txBody>
                </p:sp>
                <p:sp>
                  <p:nvSpPr>
                    <p:cNvPr id="78" name="Rectangle 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77" y="3264"/>
                      <a:ext cx="1106" cy="1106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3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de-DE" sz="1852"/>
                    </a:p>
                  </p:txBody>
                </p:sp>
                <p:sp>
                  <p:nvSpPr>
                    <p:cNvPr id="79" name="Rectangle 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78" y="3264"/>
                      <a:ext cx="1106" cy="110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5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3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de-DE" sz="1852"/>
                    </a:p>
                  </p:txBody>
                </p:sp>
              </p:grpSp>
            </p:grpSp>
            <p:sp>
              <p:nvSpPr>
                <p:cNvPr id="61" name="Text Box 23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5239164" y="362842"/>
                  <a:ext cx="484948" cy="715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defTabSz="1008063">
                    <a:spcBef>
                      <a:spcPct val="20000"/>
                    </a:spcBef>
                    <a:buChar char="•"/>
                    <a:defRPr sz="35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1pPr>
                  <a:lvl2pPr marL="742950" indent="-285750" defTabSz="1008063">
                    <a:spcBef>
                      <a:spcPct val="20000"/>
                    </a:spcBef>
                    <a:buChar char="–"/>
                    <a:defRPr sz="31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2pPr>
                  <a:lvl3pPr marL="1143000" indent="-228600" defTabSz="1008063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3pPr>
                  <a:lvl4pPr marL="1600200" indent="-228600" defTabSz="1008063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4pPr>
                  <a:lvl5pPr marL="2057400" indent="-228600" defTabSz="1008063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5pPr>
                  <a:lvl6pPr marL="25146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6pPr>
                  <a:lvl7pPr marL="29718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7pPr>
                  <a:lvl8pPr marL="34290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8pPr>
                  <a:lvl9pPr marL="38862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de-CH" sz="3705" b="1"/>
                    <a:t>7</a:t>
                  </a:r>
                </a:p>
              </p:txBody>
            </p:sp>
            <p:sp>
              <p:nvSpPr>
                <p:cNvPr id="62" name="Text Box 24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430877" y="362842"/>
                  <a:ext cx="484948" cy="715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defTabSz="1008063">
                    <a:spcBef>
                      <a:spcPct val="20000"/>
                    </a:spcBef>
                    <a:buChar char="•"/>
                    <a:defRPr sz="35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1pPr>
                  <a:lvl2pPr marL="742950" indent="-285750" defTabSz="1008063">
                    <a:spcBef>
                      <a:spcPct val="20000"/>
                    </a:spcBef>
                    <a:buChar char="–"/>
                    <a:defRPr sz="31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2pPr>
                  <a:lvl3pPr marL="1143000" indent="-228600" defTabSz="1008063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3pPr>
                  <a:lvl4pPr marL="1600200" indent="-228600" defTabSz="1008063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4pPr>
                  <a:lvl5pPr marL="2057400" indent="-228600" defTabSz="1008063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5pPr>
                  <a:lvl6pPr marL="25146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6pPr>
                  <a:lvl7pPr marL="29718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7pPr>
                  <a:lvl8pPr marL="34290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8pPr>
                  <a:lvl9pPr marL="38862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de-CH" sz="3705" b="1"/>
                    <a:t>6</a:t>
                  </a:r>
                </a:p>
              </p:txBody>
            </p:sp>
            <p:sp>
              <p:nvSpPr>
                <p:cNvPr id="63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063675" y="1746250"/>
                  <a:ext cx="484948" cy="715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defTabSz="1008063">
                    <a:spcBef>
                      <a:spcPct val="20000"/>
                    </a:spcBef>
                    <a:buChar char="•"/>
                    <a:defRPr sz="35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1pPr>
                  <a:lvl2pPr marL="742950" indent="-285750" defTabSz="1008063">
                    <a:spcBef>
                      <a:spcPct val="20000"/>
                    </a:spcBef>
                    <a:buChar char="–"/>
                    <a:defRPr sz="31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2pPr>
                  <a:lvl3pPr marL="1143000" indent="-228600" defTabSz="1008063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3pPr>
                  <a:lvl4pPr marL="1600200" indent="-228600" defTabSz="1008063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4pPr>
                  <a:lvl5pPr marL="2057400" indent="-228600" defTabSz="1008063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5pPr>
                  <a:lvl6pPr marL="25146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6pPr>
                  <a:lvl7pPr marL="29718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7pPr>
                  <a:lvl8pPr marL="34290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8pPr>
                  <a:lvl9pPr marL="38862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de-CH" sz="3705" b="1"/>
                    <a:t>5</a:t>
                  </a:r>
                </a:p>
              </p:txBody>
            </p:sp>
            <p:sp>
              <p:nvSpPr>
                <p:cNvPr id="64" name="Text Box 26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1054563" y="4547740"/>
                  <a:ext cx="484948" cy="715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defTabSz="1008063">
                    <a:spcBef>
                      <a:spcPct val="20000"/>
                    </a:spcBef>
                    <a:buChar char="•"/>
                    <a:defRPr sz="35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1pPr>
                  <a:lvl2pPr marL="742950" indent="-285750" defTabSz="1008063">
                    <a:spcBef>
                      <a:spcPct val="20000"/>
                    </a:spcBef>
                    <a:buChar char="–"/>
                    <a:defRPr sz="31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2pPr>
                  <a:lvl3pPr marL="1143000" indent="-228600" defTabSz="1008063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3pPr>
                  <a:lvl4pPr marL="1600200" indent="-228600" defTabSz="1008063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4pPr>
                  <a:lvl5pPr marL="2057400" indent="-228600" defTabSz="1008063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5pPr>
                  <a:lvl6pPr marL="25146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6pPr>
                  <a:lvl7pPr marL="29718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7pPr>
                  <a:lvl8pPr marL="34290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8pPr>
                  <a:lvl9pPr marL="38862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de-CH" sz="3705" b="1"/>
                    <a:t>4</a:t>
                  </a:r>
                </a:p>
              </p:txBody>
            </p:sp>
            <p:sp>
              <p:nvSpPr>
                <p:cNvPr id="65" name="Text Box 27"/>
                <p:cNvSpPr txBox="1">
                  <a:spLocks noChangeArrowheads="1"/>
                </p:cNvSpPr>
                <p:nvPr/>
              </p:nvSpPr>
              <p:spPr bwMode="auto">
                <a:xfrm rot="5400000">
                  <a:off x="5239164" y="5942135"/>
                  <a:ext cx="484948" cy="715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defTabSz="1008063">
                    <a:spcBef>
                      <a:spcPct val="20000"/>
                    </a:spcBef>
                    <a:buChar char="•"/>
                    <a:defRPr sz="35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1pPr>
                  <a:lvl2pPr marL="742950" indent="-285750" defTabSz="1008063">
                    <a:spcBef>
                      <a:spcPct val="20000"/>
                    </a:spcBef>
                    <a:buChar char="–"/>
                    <a:defRPr sz="31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2pPr>
                  <a:lvl3pPr marL="1143000" indent="-228600" defTabSz="1008063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3pPr>
                  <a:lvl4pPr marL="1600200" indent="-228600" defTabSz="1008063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4pPr>
                  <a:lvl5pPr marL="2057400" indent="-228600" defTabSz="1008063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5pPr>
                  <a:lvl6pPr marL="25146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6pPr>
                  <a:lvl7pPr marL="29718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7pPr>
                  <a:lvl8pPr marL="34290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8pPr>
                  <a:lvl9pPr marL="38862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de-CH" sz="3705" b="1"/>
                    <a:t>2</a:t>
                  </a:r>
                </a:p>
              </p:txBody>
            </p:sp>
            <p:sp>
              <p:nvSpPr>
                <p:cNvPr id="66" name="Text Box 28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430877" y="5870129"/>
                  <a:ext cx="484948" cy="715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defTabSz="1008063">
                    <a:spcBef>
                      <a:spcPct val="20000"/>
                    </a:spcBef>
                    <a:buChar char="•"/>
                    <a:defRPr sz="35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1pPr>
                  <a:lvl2pPr marL="742950" indent="-285750" defTabSz="1008063">
                    <a:spcBef>
                      <a:spcPct val="20000"/>
                    </a:spcBef>
                    <a:buChar char="–"/>
                    <a:defRPr sz="31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2pPr>
                  <a:lvl3pPr marL="1143000" indent="-228600" defTabSz="1008063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3pPr>
                  <a:lvl4pPr marL="1600200" indent="-228600" defTabSz="1008063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4pPr>
                  <a:lvl5pPr marL="2057400" indent="-228600" defTabSz="1008063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5pPr>
                  <a:lvl6pPr marL="25146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6pPr>
                  <a:lvl7pPr marL="29718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7pPr>
                  <a:lvl8pPr marL="34290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8pPr>
                  <a:lvl9pPr marL="38862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de-CH" sz="3705" b="1"/>
                    <a:t>3</a:t>
                  </a:r>
                </a:p>
              </p:txBody>
            </p:sp>
            <p:sp>
              <p:nvSpPr>
                <p:cNvPr id="67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6642968" y="1746250"/>
                  <a:ext cx="484948" cy="715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defTabSz="1008063">
                    <a:spcBef>
                      <a:spcPct val="20000"/>
                    </a:spcBef>
                    <a:buChar char="•"/>
                    <a:defRPr sz="35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1pPr>
                  <a:lvl2pPr marL="742950" indent="-285750" defTabSz="1008063">
                    <a:spcBef>
                      <a:spcPct val="20000"/>
                    </a:spcBef>
                    <a:buChar char="–"/>
                    <a:defRPr sz="31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2pPr>
                  <a:lvl3pPr marL="1143000" indent="-228600" defTabSz="1008063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3pPr>
                  <a:lvl4pPr marL="1600200" indent="-228600" defTabSz="1008063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4pPr>
                  <a:lvl5pPr marL="2057400" indent="-228600" defTabSz="1008063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5pPr>
                  <a:lvl6pPr marL="25146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6pPr>
                  <a:lvl7pPr marL="29718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7pPr>
                  <a:lvl8pPr marL="34290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8pPr>
                  <a:lvl9pPr marL="38862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de-CH" sz="3705" b="1"/>
                    <a:t>8</a:t>
                  </a:r>
                </a:p>
              </p:txBody>
            </p:sp>
            <p:sp>
              <p:nvSpPr>
                <p:cNvPr id="68" name="Text Box 30"/>
                <p:cNvSpPr txBox="1">
                  <a:spLocks noChangeArrowheads="1"/>
                </p:cNvSpPr>
                <p:nvPr/>
              </p:nvSpPr>
              <p:spPr bwMode="auto">
                <a:xfrm rot="10800000">
                  <a:off x="6633858" y="4547740"/>
                  <a:ext cx="484948" cy="715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defTabSz="1008063">
                    <a:spcBef>
                      <a:spcPct val="20000"/>
                    </a:spcBef>
                    <a:buChar char="•"/>
                    <a:defRPr sz="35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1pPr>
                  <a:lvl2pPr marL="742950" indent="-285750" defTabSz="1008063">
                    <a:spcBef>
                      <a:spcPct val="20000"/>
                    </a:spcBef>
                    <a:buChar char="–"/>
                    <a:defRPr sz="31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2pPr>
                  <a:lvl3pPr marL="1143000" indent="-228600" defTabSz="1008063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3pPr>
                  <a:lvl4pPr marL="1600200" indent="-228600" defTabSz="1008063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4pPr>
                  <a:lvl5pPr marL="2057400" indent="-228600" defTabSz="1008063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5pPr>
                  <a:lvl6pPr marL="25146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6pPr>
                  <a:lvl7pPr marL="29718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7pPr>
                  <a:lvl8pPr marL="34290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8pPr>
                  <a:lvl9pPr marL="3886200" indent="-228600" defTabSz="1008063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de-CH" sz="3705" b="1"/>
                    <a:t>1</a:t>
                  </a:r>
                </a:p>
              </p:txBody>
            </p:sp>
            <p:cxnSp>
              <p:nvCxnSpPr>
                <p:cNvPr id="69" name="Gerader Verbinder 2"/>
                <p:cNvCxnSpPr>
                  <a:cxnSpLocks noChangeShapeType="1"/>
                </p:cNvCxnSpPr>
                <p:nvPr/>
              </p:nvCxnSpPr>
              <p:spPr bwMode="auto">
                <a:xfrm>
                  <a:off x="2341563" y="1755775"/>
                  <a:ext cx="3517900" cy="3508375"/>
                </a:xfrm>
                <a:prstGeom prst="line">
                  <a:avLst/>
                </a:prstGeom>
                <a:noFill/>
                <a:ln w="3175" algn="ctr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0" name="Gerader Verbinder 5"/>
                <p:cNvCxnSpPr>
                  <a:cxnSpLocks noChangeShapeType="1"/>
                </p:cNvCxnSpPr>
                <p:nvPr/>
              </p:nvCxnSpPr>
              <p:spPr bwMode="auto">
                <a:xfrm flipV="1">
                  <a:off x="2352368" y="1755776"/>
                  <a:ext cx="3495983" cy="3516772"/>
                </a:xfrm>
                <a:prstGeom prst="line">
                  <a:avLst/>
                </a:prstGeom>
                <a:noFill/>
                <a:ln w="3175" algn="ctr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1" name="Gerader Verbinder 9"/>
                <p:cNvCxnSpPr>
                  <a:cxnSpLocks noChangeShapeType="1"/>
                </p:cNvCxnSpPr>
                <p:nvPr/>
              </p:nvCxnSpPr>
              <p:spPr bwMode="auto">
                <a:xfrm>
                  <a:off x="4102101" y="1755775"/>
                  <a:ext cx="6350" cy="3508375"/>
                </a:xfrm>
                <a:prstGeom prst="line">
                  <a:avLst/>
                </a:prstGeom>
                <a:noFill/>
                <a:ln w="3175" algn="ctr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59" name="Gerader Verbinder 13"/>
              <p:cNvCxnSpPr>
                <a:cxnSpLocks noChangeShapeType="1"/>
              </p:cNvCxnSpPr>
              <p:nvPr/>
            </p:nvCxnSpPr>
            <p:spPr bwMode="auto">
              <a:xfrm>
                <a:off x="2341563" y="3516313"/>
                <a:ext cx="3506788" cy="30163"/>
              </a:xfrm>
              <a:prstGeom prst="line">
                <a:avLst/>
              </a:prstGeom>
              <a:noFill/>
              <a:ln w="3175" algn="ctr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53" name="Rechteck 3"/>
            <p:cNvSpPr>
              <a:spLocks noChangeArrowheads="1"/>
            </p:cNvSpPr>
            <p:nvPr/>
          </p:nvSpPr>
          <p:spPr bwMode="auto">
            <a:xfrm rot="-2705580">
              <a:off x="1625914" y="1044359"/>
              <a:ext cx="4956994" cy="4956994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1008063">
                <a:spcBef>
                  <a:spcPct val="20000"/>
                </a:spcBef>
                <a:buChar char="•"/>
                <a:defRPr sz="35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1pPr>
              <a:lvl2pPr marL="742950" indent="-285750" defTabSz="1008063">
                <a:spcBef>
                  <a:spcPct val="20000"/>
                </a:spcBef>
                <a:buChar char="–"/>
                <a:defRPr sz="3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2pPr>
              <a:lvl3pPr marL="1143000" indent="-228600" defTabSz="1008063">
                <a:spcBef>
                  <a:spcPct val="20000"/>
                </a:spcBef>
                <a:buChar char="•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3pPr>
              <a:lvl4pPr marL="1600200" indent="-228600" defTabSz="1008063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4pPr>
              <a:lvl5pPr marL="2057400" indent="-228600" defTabSz="1008063">
                <a:spcBef>
                  <a:spcPct val="20000"/>
                </a:spcBef>
                <a:buChar char="»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5pPr>
              <a:lvl6pPr marL="25146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6pPr>
              <a:lvl7pPr marL="29718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7pPr>
              <a:lvl8pPr marL="34290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8pPr>
              <a:lvl9pPr marL="3886200" indent="-228600" defTabSz="10080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de-DE" sz="1852"/>
            </a:p>
          </p:txBody>
        </p:sp>
        <p:cxnSp>
          <p:nvCxnSpPr>
            <p:cNvPr id="54" name="Gerader Verbinder 6"/>
            <p:cNvCxnSpPr>
              <a:cxnSpLocks noChangeShapeType="1"/>
              <a:stCxn id="53" idx="0"/>
              <a:endCxn id="53" idx="2"/>
            </p:cNvCxnSpPr>
            <p:nvPr/>
          </p:nvCxnSpPr>
          <p:spPr bwMode="auto">
            <a:xfrm>
              <a:off x="2349007" y="1773141"/>
              <a:ext cx="3510808" cy="3499430"/>
            </a:xfrm>
            <a:prstGeom prst="line">
              <a:avLst/>
            </a:prstGeom>
            <a:noFill/>
            <a:ln w="317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Gerader Verbinder 10"/>
            <p:cNvCxnSpPr>
              <a:cxnSpLocks noChangeShapeType="1"/>
              <a:stCxn id="53" idx="1"/>
              <a:endCxn id="53" idx="3"/>
            </p:cNvCxnSpPr>
            <p:nvPr/>
          </p:nvCxnSpPr>
          <p:spPr bwMode="auto">
            <a:xfrm flipV="1">
              <a:off x="2354696" y="1767452"/>
              <a:ext cx="3499430" cy="3510808"/>
            </a:xfrm>
            <a:prstGeom prst="line">
              <a:avLst/>
            </a:prstGeom>
            <a:noFill/>
            <a:ln w="317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Gerader Verbinder 15"/>
            <p:cNvCxnSpPr>
              <a:cxnSpLocks noChangeShapeType="1"/>
            </p:cNvCxnSpPr>
            <p:nvPr/>
          </p:nvCxnSpPr>
          <p:spPr bwMode="auto">
            <a:xfrm>
              <a:off x="4092575" y="17736"/>
              <a:ext cx="15876" cy="7003777"/>
            </a:xfrm>
            <a:prstGeom prst="line">
              <a:avLst/>
            </a:prstGeom>
            <a:noFill/>
            <a:ln w="317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7" name="Gerader Verbinder 17"/>
            <p:cNvCxnSpPr>
              <a:cxnSpLocks noChangeShapeType="1"/>
            </p:cNvCxnSpPr>
            <p:nvPr/>
          </p:nvCxnSpPr>
          <p:spPr bwMode="auto">
            <a:xfrm>
              <a:off x="593725" y="3516313"/>
              <a:ext cx="6999288" cy="1"/>
            </a:xfrm>
            <a:prstGeom prst="line">
              <a:avLst/>
            </a:prstGeom>
            <a:noFill/>
            <a:ln w="317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70826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55548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8331" indent="-358331" algn="l" defTabSz="955548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76383" indent="-298609" algn="l" defTabSz="955548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4435" indent="-238887" algn="l" defTabSz="95554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2209" indent="-238887" algn="l" defTabSz="955548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9983" indent="-238887" algn="l" defTabSz="955548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27757" indent="-238887" algn="l" defTabSz="95554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05531" indent="-238887" algn="l" defTabSz="95554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83305" indent="-238887" algn="l" defTabSz="95554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61079" indent="-238887" algn="l" defTabSz="95554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5554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7774" algn="l" defTabSz="95554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5548" algn="l" defTabSz="95554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3322" algn="l" defTabSz="95554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1096" algn="l" defTabSz="95554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88870" algn="l" defTabSz="95554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66644" algn="l" defTabSz="95554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44418" algn="l" defTabSz="95554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22192" algn="l" defTabSz="95554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 rot="16200000">
            <a:off x="5423337" y="3091344"/>
            <a:ext cx="6683970" cy="9694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Thema: </a:t>
            </a:r>
          </a:p>
          <a:p>
            <a:r>
              <a:rPr lang="de-DE" dirty="0" smtClean="0"/>
              <a:t>Bezug:</a:t>
            </a:r>
          </a:p>
          <a:p>
            <a:r>
              <a:rPr lang="de-DE" dirty="0" smtClean="0"/>
              <a:t>Stufe: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 rot="16200000">
            <a:off x="-2897943" y="3491744"/>
            <a:ext cx="6611962" cy="3847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err="1" smtClean="0"/>
              <a:t>Nr</a:t>
            </a:r>
            <a:r>
              <a:rPr lang="de-DE" dirty="0" smtClean="0"/>
              <a:t>._</a:t>
            </a:r>
            <a:r>
              <a:rPr lang="de-DE" smtClean="0"/>
              <a:t>Fachkürzel_Thema</a:t>
            </a:r>
            <a:endParaRPr lang="de-DE" dirty="0" smtClean="0"/>
          </a:p>
        </p:txBody>
      </p:sp>
      <p:sp>
        <p:nvSpPr>
          <p:cNvPr id="17" name="Gleichschenkliges Dreieck 16"/>
          <p:cNvSpPr/>
          <p:nvPr/>
        </p:nvSpPr>
        <p:spPr>
          <a:xfrm>
            <a:off x="1295797" y="1818283"/>
            <a:ext cx="3283117" cy="1656184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53426"/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Wie kann man </a:t>
            </a:r>
            <a:r>
              <a:rPr lang="de-CH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Kooperatives Lernen </a:t>
            </a:r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de-CH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Frontalunterricht verbinden?</a:t>
            </a:r>
            <a:endParaRPr lang="de-CH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Gleichschenkliges Dreieck 11"/>
          <p:cNvSpPr/>
          <p:nvPr/>
        </p:nvSpPr>
        <p:spPr>
          <a:xfrm>
            <a:off x="4536157" y="1818283"/>
            <a:ext cx="3240360" cy="1656184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53426"/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Wie kann man </a:t>
            </a:r>
            <a:r>
              <a:rPr lang="de-CH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Kooperatives Lernen </a:t>
            </a:r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de-CH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Frontalunterricht verbinden?</a:t>
            </a:r>
            <a:endParaRPr lang="de-CH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Gleichschenkliges Dreieck 12"/>
          <p:cNvSpPr/>
          <p:nvPr/>
        </p:nvSpPr>
        <p:spPr>
          <a:xfrm rot="10800000">
            <a:off x="1325047" y="3474467"/>
            <a:ext cx="3211109" cy="1656184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53426"/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Wie kann man </a:t>
            </a:r>
            <a:r>
              <a:rPr lang="de-CH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Kooperatives Lernen </a:t>
            </a:r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de-CH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Frontalunterricht verbinden?</a:t>
            </a:r>
            <a:endParaRPr lang="de-CH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Gleichschenkliges Dreieck 13"/>
          <p:cNvSpPr/>
          <p:nvPr/>
        </p:nvSpPr>
        <p:spPr>
          <a:xfrm rot="10800000">
            <a:off x="4565408" y="3474466"/>
            <a:ext cx="3211109" cy="1656184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53426"/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Wie kann man </a:t>
            </a:r>
            <a:r>
              <a:rPr lang="de-CH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Kooperatives Lernen </a:t>
            </a:r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de-CH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Frontalunterricht verbinden?</a:t>
            </a:r>
            <a:endParaRPr lang="de-CH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Gleichschenkliges Dreieck 14"/>
          <p:cNvSpPr/>
          <p:nvPr/>
        </p:nvSpPr>
        <p:spPr>
          <a:xfrm rot="16200000">
            <a:off x="2141893" y="1050947"/>
            <a:ext cx="3211108" cy="1577425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53426"/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Wie kann man </a:t>
            </a:r>
            <a:r>
              <a:rPr lang="de-CH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Kooperatives Lernen </a:t>
            </a:r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de-CH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Frontalunterricht verbinden?</a:t>
            </a:r>
            <a:endParaRPr lang="de-CH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Gleichschenkliges Dreieck 22"/>
          <p:cNvSpPr/>
          <p:nvPr/>
        </p:nvSpPr>
        <p:spPr>
          <a:xfrm rot="16200000">
            <a:off x="2123889" y="4302559"/>
            <a:ext cx="3240359" cy="1584177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53426"/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Wie kann man </a:t>
            </a:r>
            <a:r>
              <a:rPr lang="de-CH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Kooperatives Lernen </a:t>
            </a:r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de-CH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Frontalunterricht verbinden?</a:t>
            </a:r>
            <a:endParaRPr lang="de-CH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Gleichschenkliges Dreieck 23"/>
          <p:cNvSpPr/>
          <p:nvPr/>
        </p:nvSpPr>
        <p:spPr>
          <a:xfrm rot="5400000">
            <a:off x="3758695" y="4281180"/>
            <a:ext cx="3211109" cy="1656184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53426"/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Wie kann man </a:t>
            </a:r>
            <a:r>
              <a:rPr lang="de-CH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Kooperatives Lernen </a:t>
            </a:r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de-CH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Frontalunterricht verbinden?</a:t>
            </a:r>
            <a:endParaRPr lang="de-CH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Gleichschenkliges Dreieck 24"/>
          <p:cNvSpPr/>
          <p:nvPr/>
        </p:nvSpPr>
        <p:spPr>
          <a:xfrm rot="5400000">
            <a:off x="3722690" y="1047574"/>
            <a:ext cx="3211109" cy="1584177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53426"/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Wie kann man </a:t>
            </a:r>
            <a:r>
              <a:rPr lang="de-CH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Kooperatives Lernen </a:t>
            </a:r>
            <a:r>
              <a:rPr lang="de-CH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de-CH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Frontalunterricht verbinden?</a:t>
            </a:r>
            <a:endParaRPr lang="de-CH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77591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</Words>
  <Application>Microsoft Office PowerPoint</Application>
  <PresentationFormat>Benutzerdefiniert</PresentationFormat>
  <Paragraphs>12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Verena</dc:creator>
  <cp:lastModifiedBy>admin</cp:lastModifiedBy>
  <cp:revision>25</cp:revision>
  <cp:lastPrinted>2014-02-06T15:36:05Z</cp:lastPrinted>
  <dcterms:created xsi:type="dcterms:W3CDTF">2013-08-27T17:10:16Z</dcterms:created>
  <dcterms:modified xsi:type="dcterms:W3CDTF">2015-03-13T04:35:49Z</dcterms:modified>
</cp:coreProperties>
</file>