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504363" cy="7092950"/>
  <p:notesSz cx="6797675" cy="9856788"/>
  <p:defaultTextStyle>
    <a:defPPr>
      <a:defRPr lang="de-DE"/>
    </a:defPPr>
    <a:lvl1pPr marL="0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7774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5548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3322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1096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88870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66644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44418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2192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742" y="18"/>
      </p:cViewPr>
      <p:guideLst>
        <p:guide orient="horz" pos="2235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2828" y="2203415"/>
            <a:ext cx="8078709" cy="15203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25655" y="4019339"/>
            <a:ext cx="6653054" cy="18126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7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5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3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1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88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66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44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2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5245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528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90663" y="284047"/>
            <a:ext cx="2138482" cy="605199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5219" y="284047"/>
            <a:ext cx="6257039" cy="605199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908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1800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0780" y="4557881"/>
            <a:ext cx="8078709" cy="1408739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0780" y="3006297"/>
            <a:ext cx="8078709" cy="1551583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777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554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33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10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888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666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444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221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942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5218" y="1655022"/>
            <a:ext cx="4197760" cy="4681019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31385" y="1655022"/>
            <a:ext cx="4197760" cy="4681019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4266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5219" y="1587705"/>
            <a:ext cx="4199411" cy="66168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7774" indent="0">
              <a:buNone/>
              <a:defRPr sz="2100" b="1"/>
            </a:lvl2pPr>
            <a:lvl3pPr marL="955548" indent="0">
              <a:buNone/>
              <a:defRPr sz="1900" b="1"/>
            </a:lvl3pPr>
            <a:lvl4pPr marL="1433322" indent="0">
              <a:buNone/>
              <a:defRPr sz="1700" b="1"/>
            </a:lvl4pPr>
            <a:lvl5pPr marL="1911096" indent="0">
              <a:buNone/>
              <a:defRPr sz="1700" b="1"/>
            </a:lvl5pPr>
            <a:lvl6pPr marL="2388870" indent="0">
              <a:buNone/>
              <a:defRPr sz="1700" b="1"/>
            </a:lvl6pPr>
            <a:lvl7pPr marL="2866644" indent="0">
              <a:buNone/>
              <a:defRPr sz="1700" b="1"/>
            </a:lvl7pPr>
            <a:lvl8pPr marL="3344418" indent="0">
              <a:buNone/>
              <a:defRPr sz="1700" b="1"/>
            </a:lvl8pPr>
            <a:lvl9pPr marL="3822192" indent="0">
              <a:buNone/>
              <a:defRPr sz="17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19" y="2249386"/>
            <a:ext cx="4199411" cy="408665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828089" y="1587705"/>
            <a:ext cx="4201060" cy="66168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7774" indent="0">
              <a:buNone/>
              <a:defRPr sz="2100" b="1"/>
            </a:lvl2pPr>
            <a:lvl3pPr marL="955548" indent="0">
              <a:buNone/>
              <a:defRPr sz="1900" b="1"/>
            </a:lvl3pPr>
            <a:lvl4pPr marL="1433322" indent="0">
              <a:buNone/>
              <a:defRPr sz="1700" b="1"/>
            </a:lvl4pPr>
            <a:lvl5pPr marL="1911096" indent="0">
              <a:buNone/>
              <a:defRPr sz="1700" b="1"/>
            </a:lvl5pPr>
            <a:lvl6pPr marL="2388870" indent="0">
              <a:buNone/>
              <a:defRPr sz="1700" b="1"/>
            </a:lvl6pPr>
            <a:lvl7pPr marL="2866644" indent="0">
              <a:buNone/>
              <a:defRPr sz="1700" b="1"/>
            </a:lvl7pPr>
            <a:lvl8pPr marL="3344418" indent="0">
              <a:buNone/>
              <a:defRPr sz="1700" b="1"/>
            </a:lvl8pPr>
            <a:lvl9pPr marL="3822192" indent="0">
              <a:buNone/>
              <a:defRPr sz="17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828089" y="2249386"/>
            <a:ext cx="4201060" cy="408665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0114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6835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20790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5223" y="282405"/>
            <a:ext cx="3126870" cy="120186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15943" y="282405"/>
            <a:ext cx="5313203" cy="6053636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5223" y="1484266"/>
            <a:ext cx="3126870" cy="4851775"/>
          </a:xfrm>
        </p:spPr>
        <p:txBody>
          <a:bodyPr/>
          <a:lstStyle>
            <a:lvl1pPr marL="0" indent="0">
              <a:buNone/>
              <a:defRPr sz="1500"/>
            </a:lvl1pPr>
            <a:lvl2pPr marL="477774" indent="0">
              <a:buNone/>
              <a:defRPr sz="1300"/>
            </a:lvl2pPr>
            <a:lvl3pPr marL="955548" indent="0">
              <a:buNone/>
              <a:defRPr sz="1000"/>
            </a:lvl3pPr>
            <a:lvl4pPr marL="1433322" indent="0">
              <a:buNone/>
              <a:defRPr sz="900"/>
            </a:lvl4pPr>
            <a:lvl5pPr marL="1911096" indent="0">
              <a:buNone/>
              <a:defRPr sz="900"/>
            </a:lvl5pPr>
            <a:lvl6pPr marL="2388870" indent="0">
              <a:buNone/>
              <a:defRPr sz="900"/>
            </a:lvl6pPr>
            <a:lvl7pPr marL="2866644" indent="0">
              <a:buNone/>
              <a:defRPr sz="900"/>
            </a:lvl7pPr>
            <a:lvl8pPr marL="3344418" indent="0">
              <a:buNone/>
              <a:defRPr sz="900"/>
            </a:lvl8pPr>
            <a:lvl9pPr marL="3822192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910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62922" y="4965067"/>
            <a:ext cx="5702618" cy="586154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62922" y="633768"/>
            <a:ext cx="5702618" cy="4255770"/>
          </a:xfrm>
        </p:spPr>
        <p:txBody>
          <a:bodyPr/>
          <a:lstStyle>
            <a:lvl1pPr marL="0" indent="0">
              <a:buNone/>
              <a:defRPr sz="3300"/>
            </a:lvl1pPr>
            <a:lvl2pPr marL="477774" indent="0">
              <a:buNone/>
              <a:defRPr sz="2900"/>
            </a:lvl2pPr>
            <a:lvl3pPr marL="955548" indent="0">
              <a:buNone/>
              <a:defRPr sz="2500"/>
            </a:lvl3pPr>
            <a:lvl4pPr marL="1433322" indent="0">
              <a:buNone/>
              <a:defRPr sz="2100"/>
            </a:lvl4pPr>
            <a:lvl5pPr marL="1911096" indent="0">
              <a:buNone/>
              <a:defRPr sz="2100"/>
            </a:lvl5pPr>
            <a:lvl6pPr marL="2388870" indent="0">
              <a:buNone/>
              <a:defRPr sz="2100"/>
            </a:lvl6pPr>
            <a:lvl7pPr marL="2866644" indent="0">
              <a:buNone/>
              <a:defRPr sz="2100"/>
            </a:lvl7pPr>
            <a:lvl8pPr marL="3344418" indent="0">
              <a:buNone/>
              <a:defRPr sz="2100"/>
            </a:lvl8pPr>
            <a:lvl9pPr marL="3822192" indent="0">
              <a:buNone/>
              <a:defRPr sz="21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62922" y="5551221"/>
            <a:ext cx="5702618" cy="832436"/>
          </a:xfrm>
        </p:spPr>
        <p:txBody>
          <a:bodyPr/>
          <a:lstStyle>
            <a:lvl1pPr marL="0" indent="0">
              <a:buNone/>
              <a:defRPr sz="1500"/>
            </a:lvl1pPr>
            <a:lvl2pPr marL="477774" indent="0">
              <a:buNone/>
              <a:defRPr sz="1300"/>
            </a:lvl2pPr>
            <a:lvl3pPr marL="955548" indent="0">
              <a:buNone/>
              <a:defRPr sz="1000"/>
            </a:lvl3pPr>
            <a:lvl4pPr marL="1433322" indent="0">
              <a:buNone/>
              <a:defRPr sz="900"/>
            </a:lvl4pPr>
            <a:lvl5pPr marL="1911096" indent="0">
              <a:buNone/>
              <a:defRPr sz="900"/>
            </a:lvl5pPr>
            <a:lvl6pPr marL="2388870" indent="0">
              <a:buNone/>
              <a:defRPr sz="900"/>
            </a:lvl6pPr>
            <a:lvl7pPr marL="2866644" indent="0">
              <a:buNone/>
              <a:defRPr sz="900"/>
            </a:lvl7pPr>
            <a:lvl8pPr marL="3344418" indent="0">
              <a:buNone/>
              <a:defRPr sz="900"/>
            </a:lvl8pPr>
            <a:lvl9pPr marL="3822192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410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75219" y="284046"/>
            <a:ext cx="8553927" cy="1182158"/>
          </a:xfrm>
          <a:prstGeom prst="rect">
            <a:avLst/>
          </a:prstGeom>
        </p:spPr>
        <p:txBody>
          <a:bodyPr vert="horz" lIns="95555" tIns="47777" rIns="95555" bIns="4777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5219" y="1655022"/>
            <a:ext cx="8553927" cy="4681019"/>
          </a:xfrm>
          <a:prstGeom prst="rect">
            <a:avLst/>
          </a:prstGeom>
        </p:spPr>
        <p:txBody>
          <a:bodyPr vert="horz" lIns="95555" tIns="47777" rIns="95555" bIns="4777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75219" y="6574116"/>
            <a:ext cx="2217685" cy="377634"/>
          </a:xfrm>
          <a:prstGeom prst="rect">
            <a:avLst/>
          </a:prstGeom>
        </p:spPr>
        <p:txBody>
          <a:bodyPr vert="horz" lIns="95555" tIns="47777" rIns="95555" bIns="4777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47325" y="6574116"/>
            <a:ext cx="3009715" cy="377634"/>
          </a:xfrm>
          <a:prstGeom prst="rect">
            <a:avLst/>
          </a:prstGeom>
        </p:spPr>
        <p:txBody>
          <a:bodyPr vert="horz" lIns="95555" tIns="47777" rIns="95555" bIns="4777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11461" y="6574116"/>
            <a:ext cx="2217685" cy="377634"/>
          </a:xfrm>
          <a:prstGeom prst="rect">
            <a:avLst/>
          </a:prstGeom>
        </p:spPr>
        <p:txBody>
          <a:bodyPr vert="horz" lIns="95555" tIns="47777" rIns="95555" bIns="4777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  <p:grpSp>
        <p:nvGrpSpPr>
          <p:cNvPr id="26" name="Gruppieren 25"/>
          <p:cNvGrpSpPr/>
          <p:nvPr userDrawn="1"/>
        </p:nvGrpSpPr>
        <p:grpSpPr>
          <a:xfrm>
            <a:off x="987081" y="46154"/>
            <a:ext cx="7055277" cy="7006569"/>
            <a:chOff x="987081" y="46154"/>
            <a:chExt cx="7055277" cy="7006569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987081" y="46154"/>
              <a:ext cx="7055277" cy="6990054"/>
              <a:chOff x="987081" y="46154"/>
              <a:chExt cx="7055277" cy="6990054"/>
            </a:xfrm>
          </p:grpSpPr>
          <p:sp>
            <p:nvSpPr>
              <p:cNvPr id="33" name="Text Box 30"/>
              <p:cNvSpPr txBox="1">
                <a:spLocks noChangeArrowheads="1"/>
              </p:cNvSpPr>
              <p:nvPr/>
            </p:nvSpPr>
            <p:spPr bwMode="auto">
              <a:xfrm rot="10800000">
                <a:off x="6912422" y="4599609"/>
                <a:ext cx="492738" cy="742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555" tIns="47777" rIns="95555" bIns="47777">
                <a:spAutoFit/>
              </a:bodyPr>
              <a:lstStyle>
                <a:lvl1pPr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de-CH" sz="4200" b="1" dirty="0"/>
                  <a:t>1</a:t>
                </a:r>
              </a:p>
            </p:txBody>
          </p:sp>
          <p:sp>
            <p:nvSpPr>
              <p:cNvPr id="34" name="Text Box 29"/>
              <p:cNvSpPr txBox="1">
                <a:spLocks noChangeArrowheads="1"/>
              </p:cNvSpPr>
              <p:nvPr/>
            </p:nvSpPr>
            <p:spPr bwMode="auto">
              <a:xfrm>
                <a:off x="6912421" y="1806075"/>
                <a:ext cx="492738" cy="742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555" tIns="47777" rIns="95555" bIns="47777">
                <a:spAutoFit/>
              </a:bodyPr>
              <a:lstStyle>
                <a:lvl1pPr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de-CH" sz="4200" b="1" dirty="0"/>
                  <a:t>8</a:t>
                </a:r>
              </a:p>
            </p:txBody>
          </p:sp>
          <p:sp>
            <p:nvSpPr>
              <p:cNvPr id="35" name="Text Box 23"/>
              <p:cNvSpPr txBox="1">
                <a:spLocks noChangeArrowheads="1"/>
              </p:cNvSpPr>
              <p:nvPr/>
            </p:nvSpPr>
            <p:spPr bwMode="auto">
              <a:xfrm rot="5400000">
                <a:off x="5646571" y="541115"/>
                <a:ext cx="492738" cy="742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555" tIns="47777" rIns="95555" bIns="47777">
                <a:spAutoFit/>
              </a:bodyPr>
              <a:lstStyle>
                <a:lvl1pPr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de-CH" sz="4200" b="1" dirty="0"/>
                  <a:t>7</a:t>
                </a:r>
              </a:p>
            </p:txBody>
          </p:sp>
          <p:sp>
            <p:nvSpPr>
              <p:cNvPr id="36" name="Text Box 24"/>
              <p:cNvSpPr txBox="1">
                <a:spLocks noChangeArrowheads="1"/>
              </p:cNvSpPr>
              <p:nvPr/>
            </p:nvSpPr>
            <p:spPr bwMode="auto">
              <a:xfrm rot="16200000">
                <a:off x="2868771" y="480425"/>
                <a:ext cx="492738" cy="742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555" tIns="47777" rIns="95555" bIns="47777">
                <a:spAutoFit/>
              </a:bodyPr>
              <a:lstStyle>
                <a:lvl1pPr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de-CH" sz="4200" b="1" dirty="0"/>
                  <a:t>6</a:t>
                </a:r>
              </a:p>
            </p:txBody>
          </p:sp>
          <p:sp>
            <p:nvSpPr>
              <p:cNvPr id="37" name="Text Box 25"/>
              <p:cNvSpPr txBox="1">
                <a:spLocks noChangeArrowheads="1"/>
              </p:cNvSpPr>
              <p:nvPr/>
            </p:nvSpPr>
            <p:spPr bwMode="auto">
              <a:xfrm>
                <a:off x="1595147" y="1806075"/>
                <a:ext cx="492738" cy="742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555" tIns="47777" rIns="95555" bIns="47777">
                <a:spAutoFit/>
              </a:bodyPr>
              <a:lstStyle>
                <a:lvl1pPr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de-CH" sz="4200" b="1" dirty="0"/>
                  <a:t>5</a:t>
                </a:r>
              </a:p>
            </p:txBody>
          </p:sp>
          <p:sp>
            <p:nvSpPr>
              <p:cNvPr id="38" name="Text Box 26"/>
              <p:cNvSpPr txBox="1">
                <a:spLocks noChangeArrowheads="1"/>
              </p:cNvSpPr>
              <p:nvPr/>
            </p:nvSpPr>
            <p:spPr bwMode="auto">
              <a:xfrm rot="10800000">
                <a:off x="1595146" y="4599610"/>
                <a:ext cx="492738" cy="742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555" tIns="47777" rIns="95555" bIns="47777">
                <a:spAutoFit/>
              </a:bodyPr>
              <a:lstStyle>
                <a:lvl1pPr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de-CH" sz="4200" b="1" dirty="0"/>
                  <a:t>4</a:t>
                </a:r>
              </a:p>
            </p:txBody>
          </p:sp>
          <p:sp>
            <p:nvSpPr>
              <p:cNvPr id="39" name="Text Box 28"/>
              <p:cNvSpPr txBox="1">
                <a:spLocks noChangeArrowheads="1"/>
              </p:cNvSpPr>
              <p:nvPr/>
            </p:nvSpPr>
            <p:spPr bwMode="auto">
              <a:xfrm rot="16200000">
                <a:off x="2868771" y="5797700"/>
                <a:ext cx="492738" cy="742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555" tIns="47777" rIns="95555" bIns="47777">
                <a:spAutoFit/>
              </a:bodyPr>
              <a:lstStyle>
                <a:lvl1pPr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de-CH" sz="4200" b="1" dirty="0"/>
                  <a:t>3</a:t>
                </a:r>
              </a:p>
            </p:txBody>
          </p:sp>
          <p:sp>
            <p:nvSpPr>
              <p:cNvPr id="40" name="Text Box 27"/>
              <p:cNvSpPr txBox="1">
                <a:spLocks noChangeArrowheads="1"/>
              </p:cNvSpPr>
              <p:nvPr/>
            </p:nvSpPr>
            <p:spPr bwMode="auto">
              <a:xfrm rot="5400000">
                <a:off x="5618936" y="5869707"/>
                <a:ext cx="492738" cy="742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5555" tIns="47777" rIns="95555" bIns="47777">
                <a:spAutoFit/>
              </a:bodyPr>
              <a:lstStyle>
                <a:lvl1pPr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defTabSz="1008063"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10080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de-CH" sz="4200" b="1" dirty="0"/>
                  <a:t>2</a:t>
                </a:r>
              </a:p>
            </p:txBody>
          </p:sp>
          <p:grpSp>
            <p:nvGrpSpPr>
              <p:cNvPr id="41" name="Gruppieren 40"/>
              <p:cNvGrpSpPr/>
              <p:nvPr/>
            </p:nvGrpSpPr>
            <p:grpSpPr>
              <a:xfrm>
                <a:off x="987081" y="46154"/>
                <a:ext cx="7055277" cy="6990054"/>
                <a:chOff x="949655" y="44623"/>
                <a:chExt cx="6787772" cy="6758513"/>
              </a:xfrm>
            </p:grpSpPr>
            <p:grpSp>
              <p:nvGrpSpPr>
                <p:cNvPr id="42" name="Gruppieren 41"/>
                <p:cNvGrpSpPr/>
                <p:nvPr/>
              </p:nvGrpSpPr>
              <p:grpSpPr>
                <a:xfrm>
                  <a:off x="949655" y="44623"/>
                  <a:ext cx="6787772" cy="6758513"/>
                  <a:chOff x="949655" y="44623"/>
                  <a:chExt cx="6787772" cy="6758513"/>
                </a:xfrm>
              </p:grpSpPr>
              <p:cxnSp>
                <p:nvCxnSpPr>
                  <p:cNvPr id="44" name="Gerade Verbindung 43"/>
                  <p:cNvCxnSpPr/>
                  <p:nvPr/>
                </p:nvCxnSpPr>
                <p:spPr>
                  <a:xfrm>
                    <a:off x="2655901" y="44624"/>
                    <a:ext cx="0" cy="6758512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Gerade Verbindung 44"/>
                  <p:cNvCxnSpPr/>
                  <p:nvPr/>
                </p:nvCxnSpPr>
                <p:spPr>
                  <a:xfrm>
                    <a:off x="6038040" y="53250"/>
                    <a:ext cx="0" cy="674988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Rechteck 45"/>
                  <p:cNvSpPr/>
                  <p:nvPr/>
                </p:nvSpPr>
                <p:spPr>
                  <a:xfrm>
                    <a:off x="971599" y="44623"/>
                    <a:ext cx="6758513" cy="675851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CH"/>
                  </a:p>
                </p:txBody>
              </p:sp>
              <p:cxnSp>
                <p:nvCxnSpPr>
                  <p:cNvPr id="47" name="Gerade Verbindung 46"/>
                  <p:cNvCxnSpPr/>
                  <p:nvPr/>
                </p:nvCxnSpPr>
                <p:spPr>
                  <a:xfrm>
                    <a:off x="978915" y="1722754"/>
                    <a:ext cx="6758512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Gerade Verbindung 47"/>
                  <p:cNvCxnSpPr>
                    <a:endCxn id="46" idx="3"/>
                  </p:cNvCxnSpPr>
                  <p:nvPr/>
                </p:nvCxnSpPr>
                <p:spPr>
                  <a:xfrm flipV="1">
                    <a:off x="971600" y="3423880"/>
                    <a:ext cx="6758512" cy="512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Gerade Verbindung 48"/>
                  <p:cNvCxnSpPr/>
                  <p:nvPr/>
                </p:nvCxnSpPr>
                <p:spPr>
                  <a:xfrm>
                    <a:off x="949655" y="5171822"/>
                    <a:ext cx="6758512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Gerade Verbindung 49"/>
                  <p:cNvCxnSpPr>
                    <a:stCxn id="46" idx="0"/>
                    <a:endCxn id="46" idx="2"/>
                  </p:cNvCxnSpPr>
                  <p:nvPr/>
                </p:nvCxnSpPr>
                <p:spPr>
                  <a:xfrm>
                    <a:off x="4350856" y="44623"/>
                    <a:ext cx="0" cy="6758513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3" name="Rechteck 42"/>
                <p:cNvSpPr/>
                <p:nvPr/>
              </p:nvSpPr>
              <p:spPr>
                <a:xfrm>
                  <a:off x="2682815" y="1733909"/>
                  <a:ext cx="3338423" cy="34246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</p:grpSp>
        </p:grpSp>
        <p:sp>
          <p:nvSpPr>
            <p:cNvPr id="28" name="Rechteck 27"/>
            <p:cNvSpPr/>
            <p:nvPr/>
          </p:nvSpPr>
          <p:spPr>
            <a:xfrm rot="18892745">
              <a:off x="2046634" y="1069303"/>
              <a:ext cx="4969130" cy="496913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29" name="Gerader Verbinder 6"/>
            <p:cNvCxnSpPr>
              <a:stCxn id="28" idx="0"/>
            </p:cNvCxnSpPr>
            <p:nvPr/>
          </p:nvCxnSpPr>
          <p:spPr>
            <a:xfrm>
              <a:off x="2770643" y="1800727"/>
              <a:ext cx="3505355" cy="3534601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9"/>
            <p:cNvCxnSpPr>
              <a:stCxn id="28" idx="1"/>
              <a:endCxn id="28" idx="3"/>
            </p:cNvCxnSpPr>
            <p:nvPr/>
          </p:nvCxnSpPr>
          <p:spPr>
            <a:xfrm flipV="1">
              <a:off x="2778058" y="1793312"/>
              <a:ext cx="3506282" cy="3521112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11"/>
            <p:cNvCxnSpPr>
              <a:endCxn id="46" idx="3"/>
            </p:cNvCxnSpPr>
            <p:nvPr/>
          </p:nvCxnSpPr>
          <p:spPr>
            <a:xfrm flipV="1">
              <a:off x="1020332" y="3541181"/>
              <a:ext cx="7014423" cy="12718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14"/>
            <p:cNvCxnSpPr/>
            <p:nvPr/>
          </p:nvCxnSpPr>
          <p:spPr>
            <a:xfrm>
              <a:off x="4516316" y="55076"/>
              <a:ext cx="13610" cy="6997647"/>
            </a:xfrm>
            <a:prstGeom prst="line">
              <a:avLst/>
            </a:prstGeom>
            <a:ln w="31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826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5548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8331" indent="-358331" algn="l" defTabSz="955548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6383" indent="-298609" algn="l" defTabSz="955548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4435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2209" indent="-238887" algn="l" defTabSz="955548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9983" indent="-238887" algn="l" defTabSz="955548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7757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05531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3305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1079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7774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5548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3322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1096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88870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66644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44418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2192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 rot="16200000">
            <a:off x="5423337" y="3091344"/>
            <a:ext cx="6683970" cy="9694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Thema: </a:t>
            </a:r>
          </a:p>
          <a:p>
            <a:r>
              <a:rPr lang="de-DE" dirty="0" smtClean="0"/>
              <a:t>Bezug:</a:t>
            </a:r>
          </a:p>
          <a:p>
            <a:r>
              <a:rPr lang="de-DE" dirty="0" smtClean="0"/>
              <a:t>Stufe: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 rot="16200000">
            <a:off x="-2897943" y="3491744"/>
            <a:ext cx="6611962" cy="3847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Nr</a:t>
            </a:r>
            <a:r>
              <a:rPr lang="de-DE" dirty="0" smtClean="0"/>
              <a:t>._</a:t>
            </a:r>
            <a:r>
              <a:rPr lang="de-DE" smtClean="0"/>
              <a:t>Fachkürzel_Thema</a:t>
            </a:r>
            <a:endParaRPr lang="de-DE" dirty="0" smtClean="0"/>
          </a:p>
        </p:txBody>
      </p:sp>
      <p:sp>
        <p:nvSpPr>
          <p:cNvPr id="4" name="Gleichschenkliges Dreieck 3"/>
          <p:cNvSpPr/>
          <p:nvPr/>
        </p:nvSpPr>
        <p:spPr>
          <a:xfrm rot="16200000">
            <a:off x="1910760" y="4435184"/>
            <a:ext cx="3465594" cy="174692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Nenne mir 3 Instrumente,</a:t>
            </a:r>
          </a:p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zur Gruppe der </a:t>
            </a:r>
          </a:p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Streicher gehören.</a:t>
            </a:r>
          </a:p>
        </p:txBody>
      </p:sp>
      <p:sp>
        <p:nvSpPr>
          <p:cNvPr id="16" name="Gleichschenkliges Dreieck 15"/>
          <p:cNvSpPr/>
          <p:nvPr/>
        </p:nvSpPr>
        <p:spPr>
          <a:xfrm rot="10800000">
            <a:off x="1037297" y="3561721"/>
            <a:ext cx="3465594" cy="174692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Nenne mir 3 Instrumente,</a:t>
            </a:r>
          </a:p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zur Gruppe der</a:t>
            </a:r>
          </a:p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Holzbläser gehören.</a:t>
            </a:r>
          </a:p>
        </p:txBody>
      </p:sp>
      <p:sp>
        <p:nvSpPr>
          <p:cNvPr id="17" name="Gleichschenkliges Dreieck 16"/>
          <p:cNvSpPr/>
          <p:nvPr/>
        </p:nvSpPr>
        <p:spPr>
          <a:xfrm>
            <a:off x="1041312" y="1814794"/>
            <a:ext cx="3465594" cy="174692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Spielst du selber ein Instrument? Wenn ja, welches? Beschreibe die wichtigsten Merkmale.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Gleichschenkliges Dreieck 17"/>
          <p:cNvSpPr/>
          <p:nvPr/>
        </p:nvSpPr>
        <p:spPr>
          <a:xfrm>
            <a:off x="4560151" y="1797542"/>
            <a:ext cx="3465594" cy="174692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Nenne mir 3 Instrumente, die</a:t>
            </a:r>
          </a:p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 Gruppe der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Blechblasinstrumente </a:t>
            </a:r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gehören.</a:t>
            </a:r>
          </a:p>
        </p:txBody>
      </p:sp>
      <p:sp>
        <p:nvSpPr>
          <p:cNvPr id="19" name="Gleichschenkliges Dreieck 18"/>
          <p:cNvSpPr/>
          <p:nvPr/>
        </p:nvSpPr>
        <p:spPr>
          <a:xfrm rot="10800000">
            <a:off x="4526947" y="3546475"/>
            <a:ext cx="3465594" cy="174692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Nenne mir 3 Teile der</a:t>
            </a:r>
          </a:p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Violine.</a:t>
            </a:r>
          </a:p>
        </p:txBody>
      </p:sp>
      <p:sp>
        <p:nvSpPr>
          <p:cNvPr id="20" name="Gleichschenkliges Dreieck 19"/>
          <p:cNvSpPr/>
          <p:nvPr/>
        </p:nvSpPr>
        <p:spPr>
          <a:xfrm rot="16200000">
            <a:off x="1929896" y="940214"/>
            <a:ext cx="3465594" cy="174692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ist das grösste und tiefste Saiteninstrument?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Gleichschenkliges Dreieck 20"/>
          <p:cNvSpPr/>
          <p:nvPr/>
        </p:nvSpPr>
        <p:spPr>
          <a:xfrm rot="5400000">
            <a:off x="3676824" y="4457565"/>
            <a:ext cx="3465594" cy="174692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nennt man einen</a:t>
            </a:r>
          </a:p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Leiter eines Orchesters?</a:t>
            </a:r>
          </a:p>
        </p:txBody>
      </p:sp>
      <p:sp>
        <p:nvSpPr>
          <p:cNvPr id="22" name="Gleichschenkliges Dreieck 21"/>
          <p:cNvSpPr/>
          <p:nvPr/>
        </p:nvSpPr>
        <p:spPr>
          <a:xfrm rot="5400000">
            <a:off x="3676824" y="949425"/>
            <a:ext cx="3465594" cy="174692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Nenne mir 3 Schlagwerke.</a:t>
            </a:r>
          </a:p>
        </p:txBody>
      </p:sp>
    </p:spTree>
    <p:extLst>
      <p:ext uri="{BB962C8B-B14F-4D97-AF65-F5344CB8AC3E}">
        <p14:creationId xmlns:p14="http://schemas.microsoft.com/office/powerpoint/2010/main" val="129177591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Benutzerdefiniert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Verena</dc:creator>
  <cp:lastModifiedBy>admin</cp:lastModifiedBy>
  <cp:revision>23</cp:revision>
  <cp:lastPrinted>2014-02-06T15:36:05Z</cp:lastPrinted>
  <dcterms:created xsi:type="dcterms:W3CDTF">2013-08-27T17:10:16Z</dcterms:created>
  <dcterms:modified xsi:type="dcterms:W3CDTF">2015-03-13T04:36:38Z</dcterms:modified>
</cp:coreProperties>
</file>