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0" r:id="rId3"/>
    <p:sldId id="261" r:id="rId4"/>
    <p:sldId id="262" r:id="rId5"/>
    <p:sldId id="263" r:id="rId6"/>
    <p:sldId id="264" r:id="rId7"/>
    <p:sldId id="265" r:id="rId8"/>
    <p:sldId id="266" r:id="rId9"/>
    <p:sldId id="267" r:id="rId10"/>
    <p:sldId id="268" r:id="rId11"/>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B19C8-8D88-43D3-9405-64F8E73066E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E58AC80E-4C47-4230-BF1A-ADEE979610B9}">
      <dgm:prSet phldrT="[Text]"/>
      <dgm:spPr/>
      <dgm:t>
        <a:bodyPr/>
        <a:lstStyle/>
        <a:p>
          <a:r>
            <a:rPr lang="de-DE" dirty="0" smtClean="0"/>
            <a:t>1. Jahr</a:t>
          </a:r>
          <a:endParaRPr lang="de-DE" dirty="0"/>
        </a:p>
      </dgm:t>
    </dgm:pt>
    <dgm:pt modelId="{D5511F34-2C6F-43F5-9DD1-28FA56B4246D}" type="parTrans" cxnId="{BD13BD3B-4F37-4EDC-9A5A-F5627EBD9D7D}">
      <dgm:prSet/>
      <dgm:spPr/>
      <dgm:t>
        <a:bodyPr/>
        <a:lstStyle/>
        <a:p>
          <a:endParaRPr lang="de-DE"/>
        </a:p>
      </dgm:t>
    </dgm:pt>
    <dgm:pt modelId="{DD9D45AA-954B-410C-8D0E-8D5B3AFFDAA3}" type="sibTrans" cxnId="{BD13BD3B-4F37-4EDC-9A5A-F5627EBD9D7D}">
      <dgm:prSet/>
      <dgm:spPr/>
      <dgm:t>
        <a:bodyPr/>
        <a:lstStyle/>
        <a:p>
          <a:endParaRPr lang="de-DE"/>
        </a:p>
      </dgm:t>
    </dgm:pt>
    <dgm:pt modelId="{C438FC9B-92A3-49E4-A9A5-762CAB42A411}">
      <dgm:prSet phldrT="[Text]" phldr="1"/>
      <dgm:spPr/>
      <dgm:t>
        <a:bodyPr/>
        <a:lstStyle/>
        <a:p>
          <a:endParaRPr lang="de-DE" sz="1500" dirty="0"/>
        </a:p>
      </dgm:t>
    </dgm:pt>
    <dgm:pt modelId="{0B55A4F1-DFA1-4F1A-841E-B3B668F8A9AB}" type="parTrans" cxnId="{F06833F1-C38A-4211-800B-0F0A75CD5697}">
      <dgm:prSet/>
      <dgm:spPr/>
      <dgm:t>
        <a:bodyPr/>
        <a:lstStyle/>
        <a:p>
          <a:endParaRPr lang="de-DE"/>
        </a:p>
      </dgm:t>
    </dgm:pt>
    <dgm:pt modelId="{2C62A496-56D8-4E16-8C2B-9831304EFF07}" type="sibTrans" cxnId="{F06833F1-C38A-4211-800B-0F0A75CD5697}">
      <dgm:prSet/>
      <dgm:spPr/>
      <dgm:t>
        <a:bodyPr/>
        <a:lstStyle/>
        <a:p>
          <a:endParaRPr lang="de-DE"/>
        </a:p>
      </dgm:t>
    </dgm:pt>
    <dgm:pt modelId="{791E80AA-79F7-40A0-A020-FA7E087DB803}">
      <dgm:prSet phldrT="[Text]"/>
      <dgm:spPr/>
      <dgm:t>
        <a:bodyPr/>
        <a:lstStyle/>
        <a:p>
          <a:r>
            <a:rPr lang="de-DE" dirty="0" smtClean="0"/>
            <a:t>2. Jahr</a:t>
          </a:r>
          <a:endParaRPr lang="de-DE" dirty="0"/>
        </a:p>
      </dgm:t>
    </dgm:pt>
    <dgm:pt modelId="{3BAA4E8C-976D-4027-BB9F-53DBFD23AAC3}" type="parTrans" cxnId="{18C79A67-BC53-44FC-9FDA-87334C8D5BA6}">
      <dgm:prSet/>
      <dgm:spPr/>
      <dgm:t>
        <a:bodyPr/>
        <a:lstStyle/>
        <a:p>
          <a:endParaRPr lang="de-DE"/>
        </a:p>
      </dgm:t>
    </dgm:pt>
    <dgm:pt modelId="{E937E5FD-5539-4AD8-AB49-C29E2036D6E1}" type="sibTrans" cxnId="{18C79A67-BC53-44FC-9FDA-87334C8D5BA6}">
      <dgm:prSet/>
      <dgm:spPr/>
      <dgm:t>
        <a:bodyPr/>
        <a:lstStyle/>
        <a:p>
          <a:endParaRPr lang="de-DE"/>
        </a:p>
      </dgm:t>
    </dgm:pt>
    <dgm:pt modelId="{AA7988B2-32F2-41F4-BE5A-D81C0EE98EDF}">
      <dgm:prSet phldrT="[Text]" phldr="1"/>
      <dgm:spPr/>
      <dgm:t>
        <a:bodyPr/>
        <a:lstStyle/>
        <a:p>
          <a:endParaRPr lang="de-DE" sz="1500" dirty="0"/>
        </a:p>
      </dgm:t>
    </dgm:pt>
    <dgm:pt modelId="{92251E3C-58FB-488A-A801-7B89722E9E4D}" type="parTrans" cxnId="{F4C57AD8-4324-46A3-812A-BA242974643C}">
      <dgm:prSet/>
      <dgm:spPr/>
      <dgm:t>
        <a:bodyPr/>
        <a:lstStyle/>
        <a:p>
          <a:endParaRPr lang="de-DE"/>
        </a:p>
      </dgm:t>
    </dgm:pt>
    <dgm:pt modelId="{37854028-727F-4480-A57D-EB61A5FFF62B}" type="sibTrans" cxnId="{F4C57AD8-4324-46A3-812A-BA242974643C}">
      <dgm:prSet/>
      <dgm:spPr/>
      <dgm:t>
        <a:bodyPr/>
        <a:lstStyle/>
        <a:p>
          <a:endParaRPr lang="de-DE"/>
        </a:p>
      </dgm:t>
    </dgm:pt>
    <dgm:pt modelId="{E1D5FBB1-2BE3-46D7-A4B1-7B9C253F31D0}">
      <dgm:prSet phldrT="[Text]" custT="1"/>
      <dgm:spPr/>
      <dgm:t>
        <a:bodyPr/>
        <a:lstStyle/>
        <a:p>
          <a:r>
            <a:rPr lang="de-DE" sz="1800" b="1" dirty="0" smtClean="0">
              <a:latin typeface="Comic Sans MS" pitchFamily="66" charset="0"/>
            </a:rPr>
            <a:t>2. Klasse als Kooperative Organisationsform</a:t>
          </a:r>
          <a:endParaRPr lang="de-DE" sz="1800" b="1" dirty="0">
            <a:latin typeface="Comic Sans MS" pitchFamily="66" charset="0"/>
          </a:endParaRPr>
        </a:p>
      </dgm:t>
    </dgm:pt>
    <dgm:pt modelId="{BAA7B6F7-2654-41AD-8839-052D2335EDA2}" type="parTrans" cxnId="{ED6BD7BF-A268-4650-AA89-BE15A9058408}">
      <dgm:prSet/>
      <dgm:spPr/>
      <dgm:t>
        <a:bodyPr/>
        <a:lstStyle/>
        <a:p>
          <a:endParaRPr lang="de-DE"/>
        </a:p>
      </dgm:t>
    </dgm:pt>
    <dgm:pt modelId="{40D53746-07DD-4E1C-8BEC-0B1D1DD5E79B}" type="sibTrans" cxnId="{ED6BD7BF-A268-4650-AA89-BE15A9058408}">
      <dgm:prSet/>
      <dgm:spPr/>
      <dgm:t>
        <a:bodyPr/>
        <a:lstStyle/>
        <a:p>
          <a:endParaRPr lang="de-DE"/>
        </a:p>
      </dgm:t>
    </dgm:pt>
    <dgm:pt modelId="{9F75DBB8-FB6B-4A65-8F0E-5B052C08FC0B}">
      <dgm:prSet phldrT="[Text]"/>
      <dgm:spPr/>
      <dgm:t>
        <a:bodyPr/>
        <a:lstStyle/>
        <a:p>
          <a:r>
            <a:rPr lang="de-DE" dirty="0" smtClean="0"/>
            <a:t>3./4. Jahr</a:t>
          </a:r>
          <a:endParaRPr lang="de-DE" dirty="0"/>
        </a:p>
      </dgm:t>
    </dgm:pt>
    <dgm:pt modelId="{CBDF13CA-F720-41A2-967A-511559AA0F02}" type="parTrans" cxnId="{68F71C1B-B0FE-4069-988A-2AE029C74046}">
      <dgm:prSet/>
      <dgm:spPr/>
      <dgm:t>
        <a:bodyPr/>
        <a:lstStyle/>
        <a:p>
          <a:endParaRPr lang="de-DE"/>
        </a:p>
      </dgm:t>
    </dgm:pt>
    <dgm:pt modelId="{48E2B06D-8C26-4E5E-A4F5-576CD9667F24}" type="sibTrans" cxnId="{68F71C1B-B0FE-4069-988A-2AE029C74046}">
      <dgm:prSet/>
      <dgm:spPr/>
      <dgm:t>
        <a:bodyPr/>
        <a:lstStyle/>
        <a:p>
          <a:endParaRPr lang="de-DE"/>
        </a:p>
      </dgm:t>
    </dgm:pt>
    <dgm:pt modelId="{814E2850-CB33-4916-8838-D0AC8F759325}">
      <dgm:prSet phldrT="[Text]" phldr="1"/>
      <dgm:spPr/>
      <dgm:t>
        <a:bodyPr/>
        <a:lstStyle/>
        <a:p>
          <a:endParaRPr lang="de-DE" sz="1500" dirty="0"/>
        </a:p>
      </dgm:t>
    </dgm:pt>
    <dgm:pt modelId="{69557CE4-9B99-4115-9A5C-B857ED727444}" type="parTrans" cxnId="{4D5101DB-AAA7-4862-AFC9-C2D96BE33311}">
      <dgm:prSet/>
      <dgm:spPr/>
      <dgm:t>
        <a:bodyPr/>
        <a:lstStyle/>
        <a:p>
          <a:endParaRPr lang="de-DE"/>
        </a:p>
      </dgm:t>
    </dgm:pt>
    <dgm:pt modelId="{B904B080-852C-4625-A6D3-4B0067F3856B}" type="sibTrans" cxnId="{4D5101DB-AAA7-4862-AFC9-C2D96BE33311}">
      <dgm:prSet/>
      <dgm:spPr/>
      <dgm:t>
        <a:bodyPr/>
        <a:lstStyle/>
        <a:p>
          <a:endParaRPr lang="de-DE"/>
        </a:p>
      </dgm:t>
    </dgm:pt>
    <dgm:pt modelId="{9A4EDA42-1043-45B4-8C87-26EAC7B89DDF}">
      <dgm:prSet phldrT="[Text]" custT="1"/>
      <dgm:spPr/>
      <dgm:t>
        <a:bodyPr/>
        <a:lstStyle/>
        <a:p>
          <a:r>
            <a:rPr lang="de-DE" sz="1800" b="1" dirty="0" smtClean="0">
              <a:latin typeface="Comic Sans MS" pitchFamily="66" charset="0"/>
            </a:rPr>
            <a:t>3./4. Klasse im gemeinsamen Unterricht</a:t>
          </a:r>
          <a:endParaRPr lang="de-DE" sz="1800" b="1" dirty="0">
            <a:latin typeface="Comic Sans MS" pitchFamily="66" charset="0"/>
          </a:endParaRPr>
        </a:p>
      </dgm:t>
    </dgm:pt>
    <dgm:pt modelId="{1E8183F2-BF81-4BE0-9B4D-1909CE276B8C}" type="parTrans" cxnId="{6740AC68-CF03-4CCA-9D8C-F848382F5331}">
      <dgm:prSet/>
      <dgm:spPr/>
      <dgm:t>
        <a:bodyPr/>
        <a:lstStyle/>
        <a:p>
          <a:endParaRPr lang="de-DE"/>
        </a:p>
      </dgm:t>
    </dgm:pt>
    <dgm:pt modelId="{FEF32DC0-610E-4BE3-9372-E4097480FF65}" type="sibTrans" cxnId="{6740AC68-CF03-4CCA-9D8C-F848382F5331}">
      <dgm:prSet/>
      <dgm:spPr/>
      <dgm:t>
        <a:bodyPr/>
        <a:lstStyle/>
        <a:p>
          <a:endParaRPr lang="de-DE"/>
        </a:p>
      </dgm:t>
    </dgm:pt>
    <dgm:pt modelId="{3B07228B-5944-4523-B389-02F30F98F0C1}">
      <dgm:prSet phldrT="[Text]"/>
      <dgm:spPr/>
      <dgm:t>
        <a:bodyPr/>
        <a:lstStyle/>
        <a:p>
          <a:r>
            <a:rPr lang="de-DE" dirty="0" smtClean="0"/>
            <a:t>5. Jahr</a:t>
          </a:r>
          <a:endParaRPr lang="de-DE" dirty="0"/>
        </a:p>
      </dgm:t>
    </dgm:pt>
    <dgm:pt modelId="{9393C830-17A7-4ACA-ABE0-2084F2D1ADCC}" type="parTrans" cxnId="{6239C272-7638-4ECA-A8B1-D3492468A036}">
      <dgm:prSet/>
      <dgm:spPr/>
      <dgm:t>
        <a:bodyPr/>
        <a:lstStyle/>
        <a:p>
          <a:endParaRPr lang="de-DE"/>
        </a:p>
      </dgm:t>
    </dgm:pt>
    <dgm:pt modelId="{CE1266A2-D378-47FE-A18C-D1F82ECD9EEC}" type="sibTrans" cxnId="{6239C272-7638-4ECA-A8B1-D3492468A036}">
      <dgm:prSet/>
      <dgm:spPr/>
      <dgm:t>
        <a:bodyPr/>
        <a:lstStyle/>
        <a:p>
          <a:endParaRPr lang="de-DE"/>
        </a:p>
      </dgm:t>
    </dgm:pt>
    <dgm:pt modelId="{D1D4939E-A183-4A4E-8403-DCF2C3A781C8}">
      <dgm:prSet custT="1"/>
      <dgm:spPr/>
      <dgm:t>
        <a:bodyPr/>
        <a:lstStyle/>
        <a:p>
          <a:r>
            <a:rPr lang="de-DE" sz="1800" b="1" dirty="0" smtClean="0">
              <a:latin typeface="Comic Sans MS" pitchFamily="66" charset="0"/>
            </a:rPr>
            <a:t>Übergang an die weiterführende Schule</a:t>
          </a:r>
          <a:endParaRPr lang="de-DE" sz="1800" b="1" dirty="0"/>
        </a:p>
      </dgm:t>
    </dgm:pt>
    <dgm:pt modelId="{89043907-EA26-4C61-8AB0-EDDBAD2342A7}" type="parTrans" cxnId="{C9BB94FF-D17F-474F-8DCC-E4F245F19919}">
      <dgm:prSet/>
      <dgm:spPr/>
      <dgm:t>
        <a:bodyPr/>
        <a:lstStyle/>
        <a:p>
          <a:endParaRPr lang="de-DE"/>
        </a:p>
      </dgm:t>
    </dgm:pt>
    <dgm:pt modelId="{70792676-BB41-4364-A1D1-3A1B6291A811}" type="sibTrans" cxnId="{C9BB94FF-D17F-474F-8DCC-E4F245F19919}">
      <dgm:prSet/>
      <dgm:spPr/>
      <dgm:t>
        <a:bodyPr/>
        <a:lstStyle/>
        <a:p>
          <a:endParaRPr lang="de-DE"/>
        </a:p>
      </dgm:t>
    </dgm:pt>
    <dgm:pt modelId="{D41C0B0C-F9C6-40A1-99F5-B02046F592FC}">
      <dgm:prSet phldrT="[Text]" custT="1"/>
      <dgm:spPr/>
      <dgm:t>
        <a:bodyPr/>
        <a:lstStyle/>
        <a:p>
          <a:r>
            <a:rPr lang="de-DE" sz="1800" b="1" dirty="0" smtClean="0">
              <a:latin typeface="Comic Sans MS" pitchFamily="66" charset="0"/>
            </a:rPr>
            <a:t>2 Eingangsklassen als Kooperative Organisationsform</a:t>
          </a:r>
          <a:endParaRPr lang="de-DE" sz="1800" b="1" dirty="0"/>
        </a:p>
      </dgm:t>
    </dgm:pt>
    <dgm:pt modelId="{A2B0F119-E56B-404D-95E5-02F222CCDBC7}" type="sibTrans" cxnId="{9971473A-22FF-46FB-A1D0-2071CDF94E72}">
      <dgm:prSet/>
      <dgm:spPr/>
      <dgm:t>
        <a:bodyPr/>
        <a:lstStyle/>
        <a:p>
          <a:endParaRPr lang="de-DE"/>
        </a:p>
      </dgm:t>
    </dgm:pt>
    <dgm:pt modelId="{5C285933-E5E7-486F-BFE1-090E7E01225B}" type="parTrans" cxnId="{9971473A-22FF-46FB-A1D0-2071CDF94E72}">
      <dgm:prSet/>
      <dgm:spPr/>
      <dgm:t>
        <a:bodyPr/>
        <a:lstStyle/>
        <a:p>
          <a:endParaRPr lang="de-DE"/>
        </a:p>
      </dgm:t>
    </dgm:pt>
    <dgm:pt modelId="{DD1A615D-564B-4558-B395-678B991516FE}">
      <dgm:prSet phldrT="[Text]" custT="1"/>
      <dgm:spPr/>
      <dgm:t>
        <a:bodyPr/>
        <a:lstStyle/>
        <a:p>
          <a:endParaRPr lang="de-DE" sz="1800" dirty="0"/>
        </a:p>
      </dgm:t>
    </dgm:pt>
    <dgm:pt modelId="{3A4E1CD6-E224-412F-83F5-F171F2A3E3C8}" type="parTrans" cxnId="{935E52DC-525F-4B4C-8F94-6053FBA0F699}">
      <dgm:prSet/>
      <dgm:spPr/>
      <dgm:t>
        <a:bodyPr/>
        <a:lstStyle/>
        <a:p>
          <a:endParaRPr lang="de-DE"/>
        </a:p>
      </dgm:t>
    </dgm:pt>
    <dgm:pt modelId="{F072D526-9D6A-4805-A666-E458D542BD8A}" type="sibTrans" cxnId="{935E52DC-525F-4B4C-8F94-6053FBA0F699}">
      <dgm:prSet/>
      <dgm:spPr/>
      <dgm:t>
        <a:bodyPr/>
        <a:lstStyle/>
        <a:p>
          <a:endParaRPr lang="de-DE"/>
        </a:p>
      </dgm:t>
    </dgm:pt>
    <dgm:pt modelId="{D32EE69A-0FB7-4873-9A8B-AC67C08E93A9}">
      <dgm:prSet phldrT="[Text]" custT="1"/>
      <dgm:spPr/>
      <dgm:t>
        <a:bodyPr/>
        <a:lstStyle/>
        <a:p>
          <a:endParaRPr lang="de-DE" sz="1800" dirty="0"/>
        </a:p>
      </dgm:t>
    </dgm:pt>
    <dgm:pt modelId="{0E4E5526-C914-435E-A3E3-944E5D79BF21}" type="parTrans" cxnId="{9AA40E8B-6A85-49E8-9BFB-6A4595023521}">
      <dgm:prSet/>
      <dgm:spPr/>
      <dgm:t>
        <a:bodyPr/>
        <a:lstStyle/>
        <a:p>
          <a:endParaRPr lang="de-DE"/>
        </a:p>
      </dgm:t>
    </dgm:pt>
    <dgm:pt modelId="{3E554040-CD1D-4FB4-AED0-3FB3FA9AD443}" type="sibTrans" cxnId="{9AA40E8B-6A85-49E8-9BFB-6A4595023521}">
      <dgm:prSet/>
      <dgm:spPr/>
      <dgm:t>
        <a:bodyPr/>
        <a:lstStyle/>
        <a:p>
          <a:endParaRPr lang="de-DE"/>
        </a:p>
      </dgm:t>
    </dgm:pt>
    <dgm:pt modelId="{B25DCF05-87E4-4A4D-90CE-79776A9E5F46}">
      <dgm:prSet phldrT="[Text]" custT="1"/>
      <dgm:spPr/>
      <dgm:t>
        <a:bodyPr/>
        <a:lstStyle/>
        <a:p>
          <a:endParaRPr lang="de-DE" sz="1800" dirty="0"/>
        </a:p>
      </dgm:t>
    </dgm:pt>
    <dgm:pt modelId="{756D2963-384A-4797-A840-48AB675DBF5B}" type="parTrans" cxnId="{803C05DD-0500-4942-B61A-8C8FA914054C}">
      <dgm:prSet/>
      <dgm:spPr/>
      <dgm:t>
        <a:bodyPr/>
        <a:lstStyle/>
        <a:p>
          <a:endParaRPr lang="de-DE"/>
        </a:p>
      </dgm:t>
    </dgm:pt>
    <dgm:pt modelId="{B797EA12-5E74-4ECE-9F89-C49870D0FD65}" type="sibTrans" cxnId="{803C05DD-0500-4942-B61A-8C8FA914054C}">
      <dgm:prSet/>
      <dgm:spPr/>
      <dgm:t>
        <a:bodyPr/>
        <a:lstStyle/>
        <a:p>
          <a:endParaRPr lang="de-DE"/>
        </a:p>
      </dgm:t>
    </dgm:pt>
    <dgm:pt modelId="{D572947C-8A2E-498B-A71C-C5EAC048EFC6}">
      <dgm:prSet phldrT="[Text]"/>
      <dgm:spPr/>
      <dgm:t>
        <a:bodyPr/>
        <a:lstStyle/>
        <a:p>
          <a:endParaRPr lang="de-DE" sz="1500" dirty="0"/>
        </a:p>
      </dgm:t>
    </dgm:pt>
    <dgm:pt modelId="{71081BCA-948A-41F2-A503-0D03B182F961}" type="parTrans" cxnId="{C572F7D3-778E-4B3D-B166-5989EF1D5BAA}">
      <dgm:prSet/>
      <dgm:spPr/>
      <dgm:t>
        <a:bodyPr/>
        <a:lstStyle/>
        <a:p>
          <a:endParaRPr lang="de-DE"/>
        </a:p>
      </dgm:t>
    </dgm:pt>
    <dgm:pt modelId="{27290226-4031-4E41-B452-B641F3517F3D}" type="sibTrans" cxnId="{C572F7D3-778E-4B3D-B166-5989EF1D5BAA}">
      <dgm:prSet/>
      <dgm:spPr/>
      <dgm:t>
        <a:bodyPr/>
        <a:lstStyle/>
        <a:p>
          <a:endParaRPr lang="de-DE"/>
        </a:p>
      </dgm:t>
    </dgm:pt>
    <dgm:pt modelId="{CB99C903-D0EA-483F-8833-5C5832715C8E}">
      <dgm:prSet phldrT="[Text]"/>
      <dgm:spPr/>
      <dgm:t>
        <a:bodyPr/>
        <a:lstStyle/>
        <a:p>
          <a:endParaRPr lang="de-DE" sz="1500" dirty="0"/>
        </a:p>
      </dgm:t>
    </dgm:pt>
    <dgm:pt modelId="{31460523-7C05-4039-B883-5DF48FE1F617}" type="parTrans" cxnId="{EB370B9C-32DB-4E48-BB5A-94119B9836D4}">
      <dgm:prSet/>
      <dgm:spPr/>
      <dgm:t>
        <a:bodyPr/>
        <a:lstStyle/>
        <a:p>
          <a:endParaRPr lang="de-DE"/>
        </a:p>
      </dgm:t>
    </dgm:pt>
    <dgm:pt modelId="{7092F4CB-D6D4-4953-B6B6-86C56F4FCBD3}" type="sibTrans" cxnId="{EB370B9C-32DB-4E48-BB5A-94119B9836D4}">
      <dgm:prSet/>
      <dgm:spPr/>
      <dgm:t>
        <a:bodyPr/>
        <a:lstStyle/>
        <a:p>
          <a:endParaRPr lang="de-DE"/>
        </a:p>
      </dgm:t>
    </dgm:pt>
    <dgm:pt modelId="{E9C8BCB2-C8C6-4A56-8B97-88ADFC631D81}">
      <dgm:prSet phldrT="[Text]" custT="1"/>
      <dgm:spPr/>
      <dgm:t>
        <a:bodyPr/>
        <a:lstStyle/>
        <a:p>
          <a:r>
            <a:rPr lang="de-DE" sz="1800" dirty="0" smtClean="0">
              <a:latin typeface="Comic Sans MS" pitchFamily="66" charset="0"/>
            </a:rPr>
            <a:t>Werkstätten, gemischte Teams</a:t>
          </a:r>
          <a:endParaRPr lang="de-DE" sz="1800" dirty="0">
            <a:latin typeface="Comic Sans MS" pitchFamily="66" charset="0"/>
          </a:endParaRPr>
        </a:p>
      </dgm:t>
    </dgm:pt>
    <dgm:pt modelId="{0ED91663-1BB2-4335-9B4E-548DA02092B1}" type="parTrans" cxnId="{7424B142-4267-46CF-99DC-E03BA15CAEC4}">
      <dgm:prSet/>
      <dgm:spPr/>
      <dgm:t>
        <a:bodyPr/>
        <a:lstStyle/>
        <a:p>
          <a:endParaRPr lang="de-DE"/>
        </a:p>
      </dgm:t>
    </dgm:pt>
    <dgm:pt modelId="{9CA382FF-DCAE-4EE2-A681-D2CF93E64798}" type="sibTrans" cxnId="{7424B142-4267-46CF-99DC-E03BA15CAEC4}">
      <dgm:prSet/>
      <dgm:spPr/>
      <dgm:t>
        <a:bodyPr/>
        <a:lstStyle/>
        <a:p>
          <a:endParaRPr lang="de-DE"/>
        </a:p>
      </dgm:t>
    </dgm:pt>
    <dgm:pt modelId="{D3D8152B-19AA-4E1D-9D02-F15E13DBE9F9}">
      <dgm:prSet phldrT="[Text]" custT="1"/>
      <dgm:spPr/>
      <dgm:t>
        <a:bodyPr/>
        <a:lstStyle/>
        <a:p>
          <a:endParaRPr lang="de-DE" sz="1800" dirty="0"/>
        </a:p>
      </dgm:t>
    </dgm:pt>
    <dgm:pt modelId="{64B7CDA5-F5D1-427E-AC18-3834281E02F9}" type="parTrans" cxnId="{B903F58C-C2E0-412A-A21F-769DCA3A8664}">
      <dgm:prSet/>
      <dgm:spPr/>
      <dgm:t>
        <a:bodyPr/>
        <a:lstStyle/>
        <a:p>
          <a:endParaRPr lang="de-DE"/>
        </a:p>
      </dgm:t>
    </dgm:pt>
    <dgm:pt modelId="{3BAEDB96-FFD0-4AC5-A3F5-BE3E1C5746D4}" type="sibTrans" cxnId="{B903F58C-C2E0-412A-A21F-769DCA3A8664}">
      <dgm:prSet/>
      <dgm:spPr/>
      <dgm:t>
        <a:bodyPr/>
        <a:lstStyle/>
        <a:p>
          <a:endParaRPr lang="de-DE"/>
        </a:p>
      </dgm:t>
    </dgm:pt>
    <dgm:pt modelId="{53D4737D-6DA0-4478-9E7C-36B86A6440C6}">
      <dgm:prSet phldrT="[Text]" custT="1"/>
      <dgm:spPr/>
      <dgm:t>
        <a:bodyPr/>
        <a:lstStyle/>
        <a:p>
          <a:r>
            <a:rPr lang="de-DE" sz="1800" dirty="0" smtClean="0">
              <a:latin typeface="Comic Sans MS" pitchFamily="66" charset="0"/>
            </a:rPr>
            <a:t>Inklusive Projekte, gemeinsamer Unterricht ausgeweitet</a:t>
          </a:r>
          <a:endParaRPr lang="de-DE" sz="1800" dirty="0">
            <a:latin typeface="Comic Sans MS" pitchFamily="66" charset="0"/>
          </a:endParaRPr>
        </a:p>
      </dgm:t>
    </dgm:pt>
    <dgm:pt modelId="{EA21D340-CAF5-4E15-B5D0-18600B12F17D}" type="parTrans" cxnId="{E7FDA7EB-F1BB-4C49-BCAE-DE355E1D9E4F}">
      <dgm:prSet/>
      <dgm:spPr/>
      <dgm:t>
        <a:bodyPr/>
        <a:lstStyle/>
        <a:p>
          <a:endParaRPr lang="de-DE"/>
        </a:p>
      </dgm:t>
    </dgm:pt>
    <dgm:pt modelId="{100DF1ED-28E8-4ACF-803F-C3D275927607}" type="sibTrans" cxnId="{E7FDA7EB-F1BB-4C49-BCAE-DE355E1D9E4F}">
      <dgm:prSet/>
      <dgm:spPr/>
      <dgm:t>
        <a:bodyPr/>
        <a:lstStyle/>
        <a:p>
          <a:endParaRPr lang="de-DE"/>
        </a:p>
      </dgm:t>
    </dgm:pt>
    <dgm:pt modelId="{3F38AF40-6ACC-4171-82CD-DF0784E032F0}">
      <dgm:prSet phldrT="[Text]" custT="1"/>
      <dgm:spPr/>
      <dgm:t>
        <a:bodyPr/>
        <a:lstStyle/>
        <a:p>
          <a:endParaRPr lang="de-DE" sz="1800" dirty="0"/>
        </a:p>
      </dgm:t>
    </dgm:pt>
    <dgm:pt modelId="{ECD24F8D-50A9-4788-AC2C-EE8884A5B9BF}" type="parTrans" cxnId="{F936F4F5-086B-408D-A0CF-13A79A683CD0}">
      <dgm:prSet/>
      <dgm:spPr/>
      <dgm:t>
        <a:bodyPr/>
        <a:lstStyle/>
        <a:p>
          <a:endParaRPr lang="de-DE"/>
        </a:p>
      </dgm:t>
    </dgm:pt>
    <dgm:pt modelId="{21085FBC-9C7C-42B9-8161-82FA2487E4C1}" type="sibTrans" cxnId="{F936F4F5-086B-408D-A0CF-13A79A683CD0}">
      <dgm:prSet/>
      <dgm:spPr/>
      <dgm:t>
        <a:bodyPr/>
        <a:lstStyle/>
        <a:p>
          <a:endParaRPr lang="de-DE"/>
        </a:p>
      </dgm:t>
    </dgm:pt>
    <dgm:pt modelId="{AFDA08AE-CC7E-4E72-9CB0-2C109D496877}">
      <dgm:prSet phldrT="[Text]" custT="1"/>
      <dgm:spPr/>
      <dgm:t>
        <a:bodyPr/>
        <a:lstStyle/>
        <a:p>
          <a:r>
            <a:rPr lang="de-DE" sz="1800" dirty="0" smtClean="0">
              <a:latin typeface="Comic Sans MS" pitchFamily="66" charset="0"/>
            </a:rPr>
            <a:t> Gruppenlösungen; Zweilehrkräfte-Prinzip</a:t>
          </a:r>
          <a:endParaRPr lang="de-DE" sz="1800" dirty="0">
            <a:latin typeface="Comic Sans MS" pitchFamily="66" charset="0"/>
          </a:endParaRPr>
        </a:p>
      </dgm:t>
    </dgm:pt>
    <dgm:pt modelId="{BCCEF332-33FC-4C67-BF38-8F9FCC7FE698}" type="parTrans" cxnId="{D4D62F1A-0217-497B-86AC-63FC44BC47BF}">
      <dgm:prSet/>
      <dgm:spPr/>
      <dgm:t>
        <a:bodyPr/>
        <a:lstStyle/>
        <a:p>
          <a:endParaRPr lang="de-DE"/>
        </a:p>
      </dgm:t>
    </dgm:pt>
    <dgm:pt modelId="{5641F15E-9093-4FF9-9F00-3BBCB2C2B5F2}" type="sibTrans" cxnId="{D4D62F1A-0217-497B-86AC-63FC44BC47BF}">
      <dgm:prSet/>
      <dgm:spPr/>
      <dgm:t>
        <a:bodyPr/>
        <a:lstStyle/>
        <a:p>
          <a:endParaRPr lang="de-DE"/>
        </a:p>
      </dgm:t>
    </dgm:pt>
    <dgm:pt modelId="{45673154-D0E2-405F-822A-732C2E72CB30}">
      <dgm:prSet custT="1"/>
      <dgm:spPr/>
      <dgm:t>
        <a:bodyPr/>
        <a:lstStyle/>
        <a:p>
          <a:r>
            <a:rPr lang="de-DE" sz="1800" dirty="0" smtClean="0">
              <a:latin typeface="Comic Sans MS" pitchFamily="66" charset="0"/>
            </a:rPr>
            <a:t>Gruppenlösungen werden weiterhin angestrebt</a:t>
          </a:r>
          <a:endParaRPr lang="de-DE" sz="1800" dirty="0"/>
        </a:p>
      </dgm:t>
    </dgm:pt>
    <dgm:pt modelId="{903D32CE-B70A-4158-94AE-51F80416348E}" type="parTrans" cxnId="{191F9FA6-DF7C-4F67-8E89-A0098BF610E5}">
      <dgm:prSet/>
      <dgm:spPr/>
      <dgm:t>
        <a:bodyPr/>
        <a:lstStyle/>
        <a:p>
          <a:endParaRPr lang="de-DE"/>
        </a:p>
      </dgm:t>
    </dgm:pt>
    <dgm:pt modelId="{8A3BAFDF-683A-4E80-B090-3BD42DC09FB0}" type="sibTrans" cxnId="{191F9FA6-DF7C-4F67-8E89-A0098BF610E5}">
      <dgm:prSet/>
      <dgm:spPr/>
      <dgm:t>
        <a:bodyPr/>
        <a:lstStyle/>
        <a:p>
          <a:endParaRPr lang="de-DE"/>
        </a:p>
      </dgm:t>
    </dgm:pt>
    <dgm:pt modelId="{A3FCB09E-00B2-48D7-9817-B017541A623C}" type="pres">
      <dgm:prSet presAssocID="{C06B19C8-8D88-43D3-9405-64F8E73066EA}" presName="linearFlow" presStyleCnt="0">
        <dgm:presLayoutVars>
          <dgm:dir/>
          <dgm:animLvl val="lvl"/>
          <dgm:resizeHandles val="exact"/>
        </dgm:presLayoutVars>
      </dgm:prSet>
      <dgm:spPr/>
      <dgm:t>
        <a:bodyPr/>
        <a:lstStyle/>
        <a:p>
          <a:endParaRPr lang="de-DE"/>
        </a:p>
      </dgm:t>
    </dgm:pt>
    <dgm:pt modelId="{2CDA1B1E-0255-42AF-B7B7-08C77B52BDFB}" type="pres">
      <dgm:prSet presAssocID="{E58AC80E-4C47-4230-BF1A-ADEE979610B9}" presName="composite" presStyleCnt="0"/>
      <dgm:spPr/>
    </dgm:pt>
    <dgm:pt modelId="{AE076CEA-BE6F-4A94-8924-1F20D57DD8E5}" type="pres">
      <dgm:prSet presAssocID="{E58AC80E-4C47-4230-BF1A-ADEE979610B9}" presName="parentText" presStyleLbl="alignNode1" presStyleIdx="0" presStyleCnt="4">
        <dgm:presLayoutVars>
          <dgm:chMax val="1"/>
          <dgm:bulletEnabled val="1"/>
        </dgm:presLayoutVars>
      </dgm:prSet>
      <dgm:spPr/>
      <dgm:t>
        <a:bodyPr/>
        <a:lstStyle/>
        <a:p>
          <a:endParaRPr lang="de-DE"/>
        </a:p>
      </dgm:t>
    </dgm:pt>
    <dgm:pt modelId="{436CDB93-A29F-4787-8340-040EEFD15503}" type="pres">
      <dgm:prSet presAssocID="{E58AC80E-4C47-4230-BF1A-ADEE979610B9}" presName="descendantText" presStyleLbl="alignAcc1" presStyleIdx="0" presStyleCnt="4" custLinFactNeighborX="259" custLinFactNeighborY="-534">
        <dgm:presLayoutVars>
          <dgm:bulletEnabled val="1"/>
        </dgm:presLayoutVars>
      </dgm:prSet>
      <dgm:spPr/>
      <dgm:t>
        <a:bodyPr/>
        <a:lstStyle/>
        <a:p>
          <a:endParaRPr lang="de-DE"/>
        </a:p>
      </dgm:t>
    </dgm:pt>
    <dgm:pt modelId="{1E336185-DA0F-47AA-8160-F27458CCBE04}" type="pres">
      <dgm:prSet presAssocID="{DD9D45AA-954B-410C-8D0E-8D5B3AFFDAA3}" presName="sp" presStyleCnt="0"/>
      <dgm:spPr/>
    </dgm:pt>
    <dgm:pt modelId="{724A8BD0-912F-4116-B7FE-8486BFF1F1C6}" type="pres">
      <dgm:prSet presAssocID="{791E80AA-79F7-40A0-A020-FA7E087DB803}" presName="composite" presStyleCnt="0"/>
      <dgm:spPr/>
    </dgm:pt>
    <dgm:pt modelId="{30550F6D-308B-4804-AA06-30F4CBCE71DA}" type="pres">
      <dgm:prSet presAssocID="{791E80AA-79F7-40A0-A020-FA7E087DB803}" presName="parentText" presStyleLbl="alignNode1" presStyleIdx="1" presStyleCnt="4">
        <dgm:presLayoutVars>
          <dgm:chMax val="1"/>
          <dgm:bulletEnabled val="1"/>
        </dgm:presLayoutVars>
      </dgm:prSet>
      <dgm:spPr/>
      <dgm:t>
        <a:bodyPr/>
        <a:lstStyle/>
        <a:p>
          <a:endParaRPr lang="de-DE"/>
        </a:p>
      </dgm:t>
    </dgm:pt>
    <dgm:pt modelId="{D73EF9F6-ACE3-499A-A863-2AA23159B269}" type="pres">
      <dgm:prSet presAssocID="{791E80AA-79F7-40A0-A020-FA7E087DB803}" presName="descendantText" presStyleLbl="alignAcc1" presStyleIdx="1" presStyleCnt="4" custLinFactNeighborX="259" custLinFactNeighborY="-2323">
        <dgm:presLayoutVars>
          <dgm:bulletEnabled val="1"/>
        </dgm:presLayoutVars>
      </dgm:prSet>
      <dgm:spPr/>
      <dgm:t>
        <a:bodyPr/>
        <a:lstStyle/>
        <a:p>
          <a:endParaRPr lang="de-DE"/>
        </a:p>
      </dgm:t>
    </dgm:pt>
    <dgm:pt modelId="{7F470F41-11BF-4F42-9514-67459995FDA2}" type="pres">
      <dgm:prSet presAssocID="{E937E5FD-5539-4AD8-AB49-C29E2036D6E1}" presName="sp" presStyleCnt="0"/>
      <dgm:spPr/>
    </dgm:pt>
    <dgm:pt modelId="{46EF75C1-4D4F-40D2-9E24-264E8D002EA6}" type="pres">
      <dgm:prSet presAssocID="{9F75DBB8-FB6B-4A65-8F0E-5B052C08FC0B}" presName="composite" presStyleCnt="0"/>
      <dgm:spPr/>
    </dgm:pt>
    <dgm:pt modelId="{86C1CF6C-BB01-4C2A-AE64-05FB1FECE655}" type="pres">
      <dgm:prSet presAssocID="{9F75DBB8-FB6B-4A65-8F0E-5B052C08FC0B}" presName="parentText" presStyleLbl="alignNode1" presStyleIdx="2" presStyleCnt="4">
        <dgm:presLayoutVars>
          <dgm:chMax val="1"/>
          <dgm:bulletEnabled val="1"/>
        </dgm:presLayoutVars>
      </dgm:prSet>
      <dgm:spPr/>
      <dgm:t>
        <a:bodyPr/>
        <a:lstStyle/>
        <a:p>
          <a:endParaRPr lang="de-DE"/>
        </a:p>
      </dgm:t>
    </dgm:pt>
    <dgm:pt modelId="{B893032B-23B8-4278-AA94-FF1A2C92E850}" type="pres">
      <dgm:prSet presAssocID="{9F75DBB8-FB6B-4A65-8F0E-5B052C08FC0B}" presName="descendantText" presStyleLbl="alignAcc1" presStyleIdx="2" presStyleCnt="4">
        <dgm:presLayoutVars>
          <dgm:bulletEnabled val="1"/>
        </dgm:presLayoutVars>
      </dgm:prSet>
      <dgm:spPr/>
      <dgm:t>
        <a:bodyPr/>
        <a:lstStyle/>
        <a:p>
          <a:endParaRPr lang="de-DE"/>
        </a:p>
      </dgm:t>
    </dgm:pt>
    <dgm:pt modelId="{9C146734-3D28-4AE9-A404-0A23FD2D32EF}" type="pres">
      <dgm:prSet presAssocID="{48E2B06D-8C26-4E5E-A4F5-576CD9667F24}" presName="sp" presStyleCnt="0"/>
      <dgm:spPr/>
    </dgm:pt>
    <dgm:pt modelId="{C6B86C26-017E-4C88-9126-D043D660004B}" type="pres">
      <dgm:prSet presAssocID="{3B07228B-5944-4523-B389-02F30F98F0C1}" presName="composite" presStyleCnt="0"/>
      <dgm:spPr/>
    </dgm:pt>
    <dgm:pt modelId="{9886708C-C398-48D7-82DA-469E3031CA9B}" type="pres">
      <dgm:prSet presAssocID="{3B07228B-5944-4523-B389-02F30F98F0C1}" presName="parentText" presStyleLbl="alignNode1" presStyleIdx="3" presStyleCnt="4">
        <dgm:presLayoutVars>
          <dgm:chMax val="1"/>
          <dgm:bulletEnabled val="1"/>
        </dgm:presLayoutVars>
      </dgm:prSet>
      <dgm:spPr/>
      <dgm:t>
        <a:bodyPr/>
        <a:lstStyle/>
        <a:p>
          <a:endParaRPr lang="de-DE"/>
        </a:p>
      </dgm:t>
    </dgm:pt>
    <dgm:pt modelId="{1887EBC6-D7B3-4A4B-A701-60D342FEB3C7}" type="pres">
      <dgm:prSet presAssocID="{3B07228B-5944-4523-B389-02F30F98F0C1}" presName="descendantText" presStyleLbl="alignAcc1" presStyleIdx="3" presStyleCnt="4">
        <dgm:presLayoutVars>
          <dgm:bulletEnabled val="1"/>
        </dgm:presLayoutVars>
      </dgm:prSet>
      <dgm:spPr/>
      <dgm:t>
        <a:bodyPr/>
        <a:lstStyle/>
        <a:p>
          <a:endParaRPr lang="de-DE"/>
        </a:p>
      </dgm:t>
    </dgm:pt>
  </dgm:ptLst>
  <dgm:cxnLst>
    <dgm:cxn modelId="{935E52DC-525F-4B4C-8F94-6053FBA0F699}" srcId="{E58AC80E-4C47-4230-BF1A-ADEE979610B9}" destId="{DD1A615D-564B-4558-B395-678B991516FE}" srcOrd="7" destOrd="0" parTransId="{3A4E1CD6-E224-412F-83F5-F171F2A3E3C8}" sibTransId="{F072D526-9D6A-4805-A666-E458D542BD8A}"/>
    <dgm:cxn modelId="{F06833F1-C38A-4211-800B-0F0A75CD5697}" srcId="{E58AC80E-4C47-4230-BF1A-ADEE979610B9}" destId="{C438FC9B-92A3-49E4-A9A5-762CAB42A411}" srcOrd="0" destOrd="0" parTransId="{0B55A4F1-DFA1-4F1A-841E-B3B668F8A9AB}" sibTransId="{2C62A496-56D8-4E16-8C2B-9831304EFF07}"/>
    <dgm:cxn modelId="{F4C57AD8-4324-46A3-812A-BA242974643C}" srcId="{791E80AA-79F7-40A0-A020-FA7E087DB803}" destId="{AA7988B2-32F2-41F4-BE5A-D81C0EE98EDF}" srcOrd="0" destOrd="0" parTransId="{92251E3C-58FB-488A-A801-7B89722E9E4D}" sibTransId="{37854028-727F-4480-A57D-EB61A5FFF62B}"/>
    <dgm:cxn modelId="{9971473A-22FF-46FB-A1D0-2071CDF94E72}" srcId="{E58AC80E-4C47-4230-BF1A-ADEE979610B9}" destId="{D41C0B0C-F9C6-40A1-99F5-B02046F592FC}" srcOrd="3" destOrd="0" parTransId="{5C285933-E5E7-486F-BFE1-090E7E01225B}" sibTransId="{A2B0F119-E56B-404D-95E5-02F222CCDBC7}"/>
    <dgm:cxn modelId="{ED6BD7BF-A268-4650-AA89-BE15A9058408}" srcId="{791E80AA-79F7-40A0-A020-FA7E087DB803}" destId="{E1D5FBB1-2BE3-46D7-A4B1-7B9C253F31D0}" srcOrd="1" destOrd="0" parTransId="{BAA7B6F7-2654-41AD-8839-052D2335EDA2}" sibTransId="{40D53746-07DD-4E1C-8BEC-0B1D1DD5E79B}"/>
    <dgm:cxn modelId="{C572F7D3-778E-4B3D-B166-5989EF1D5BAA}" srcId="{E58AC80E-4C47-4230-BF1A-ADEE979610B9}" destId="{D572947C-8A2E-498B-A71C-C5EAC048EFC6}" srcOrd="2" destOrd="0" parTransId="{71081BCA-948A-41F2-A503-0D03B182F961}" sibTransId="{27290226-4031-4E41-B452-B641F3517F3D}"/>
    <dgm:cxn modelId="{C8EA52C9-BB89-47DC-9CEF-04A8EAE1DDBC}" type="presOf" srcId="{C438FC9B-92A3-49E4-A9A5-762CAB42A411}" destId="{436CDB93-A29F-4787-8340-040EEFD15503}" srcOrd="0" destOrd="0" presId="urn:microsoft.com/office/officeart/2005/8/layout/chevron2"/>
    <dgm:cxn modelId="{D4288233-A435-419A-8B62-17FCE5A59566}" type="presOf" srcId="{D3D8152B-19AA-4E1D-9D02-F15E13DBE9F9}" destId="{D73EF9F6-ACE3-499A-A863-2AA23159B269}" srcOrd="0" destOrd="3" presId="urn:microsoft.com/office/officeart/2005/8/layout/chevron2"/>
    <dgm:cxn modelId="{6239C272-7638-4ECA-A8B1-D3492468A036}" srcId="{C06B19C8-8D88-43D3-9405-64F8E73066EA}" destId="{3B07228B-5944-4523-B389-02F30F98F0C1}" srcOrd="3" destOrd="0" parTransId="{9393C830-17A7-4ACA-ABE0-2084F2D1ADCC}" sibTransId="{CE1266A2-D378-47FE-A18C-D1F82ECD9EEC}"/>
    <dgm:cxn modelId="{F500C388-0C95-481B-BCFB-A17A1422D1C5}" type="presOf" srcId="{3B07228B-5944-4523-B389-02F30F98F0C1}" destId="{9886708C-C398-48D7-82DA-469E3031CA9B}" srcOrd="0" destOrd="0" presId="urn:microsoft.com/office/officeart/2005/8/layout/chevron2"/>
    <dgm:cxn modelId="{4F0B6A26-EB9B-43C4-A9C0-7207B0437161}" type="presOf" srcId="{E1D5FBB1-2BE3-46D7-A4B1-7B9C253F31D0}" destId="{D73EF9F6-ACE3-499A-A863-2AA23159B269}" srcOrd="0" destOrd="1" presId="urn:microsoft.com/office/officeart/2005/8/layout/chevron2"/>
    <dgm:cxn modelId="{9AA40E8B-6A85-49E8-9BFB-6A4595023521}" srcId="{E58AC80E-4C47-4230-BF1A-ADEE979610B9}" destId="{D32EE69A-0FB7-4873-9A8B-AC67C08E93A9}" srcOrd="6" destOrd="0" parTransId="{0E4E5526-C914-435E-A3E3-944E5D79BF21}" sibTransId="{3E554040-CD1D-4FB4-AED0-3FB3FA9AD443}"/>
    <dgm:cxn modelId="{0B4F34D8-E8A4-46C7-A181-1DBB83A3B1B9}" type="presOf" srcId="{3F38AF40-6ACC-4171-82CD-DF0784E032F0}" destId="{B893032B-23B8-4278-AA94-FF1A2C92E850}" srcOrd="0" destOrd="3" presId="urn:microsoft.com/office/officeart/2005/8/layout/chevron2"/>
    <dgm:cxn modelId="{EB370B9C-32DB-4E48-BB5A-94119B9836D4}" srcId="{E58AC80E-4C47-4230-BF1A-ADEE979610B9}" destId="{CB99C903-D0EA-483F-8833-5C5832715C8E}" srcOrd="1" destOrd="0" parTransId="{31460523-7C05-4039-B883-5DF48FE1F617}" sibTransId="{7092F4CB-D6D4-4953-B6B6-86C56F4FCBD3}"/>
    <dgm:cxn modelId="{E7FDA7EB-F1BB-4C49-BCAE-DE355E1D9E4F}" srcId="{791E80AA-79F7-40A0-A020-FA7E087DB803}" destId="{53D4737D-6DA0-4478-9E7C-36B86A6440C6}" srcOrd="2" destOrd="0" parTransId="{EA21D340-CAF5-4E15-B5D0-18600B12F17D}" sibTransId="{100DF1ED-28E8-4ACF-803F-C3D275927607}"/>
    <dgm:cxn modelId="{68F71C1B-B0FE-4069-988A-2AE029C74046}" srcId="{C06B19C8-8D88-43D3-9405-64F8E73066EA}" destId="{9F75DBB8-FB6B-4A65-8F0E-5B052C08FC0B}" srcOrd="2" destOrd="0" parTransId="{CBDF13CA-F720-41A2-967A-511559AA0F02}" sibTransId="{48E2B06D-8C26-4E5E-A4F5-576CD9667F24}"/>
    <dgm:cxn modelId="{7424B142-4267-46CF-99DC-E03BA15CAEC4}" srcId="{E58AC80E-4C47-4230-BF1A-ADEE979610B9}" destId="{E9C8BCB2-C8C6-4A56-8B97-88ADFC631D81}" srcOrd="4" destOrd="0" parTransId="{0ED91663-1BB2-4335-9B4E-548DA02092B1}" sibTransId="{9CA382FF-DCAE-4EE2-A681-D2CF93E64798}"/>
    <dgm:cxn modelId="{F936F4F5-086B-408D-A0CF-13A79A683CD0}" srcId="{9F75DBB8-FB6B-4A65-8F0E-5B052C08FC0B}" destId="{3F38AF40-6ACC-4171-82CD-DF0784E032F0}" srcOrd="3" destOrd="0" parTransId="{ECD24F8D-50A9-4788-AC2C-EE8884A5B9BF}" sibTransId="{21085FBC-9C7C-42B9-8161-82FA2487E4C1}"/>
    <dgm:cxn modelId="{4C750B7F-1CDE-4D5F-AF55-19805BB10EC2}" type="presOf" srcId="{D572947C-8A2E-498B-A71C-C5EAC048EFC6}" destId="{436CDB93-A29F-4787-8340-040EEFD15503}" srcOrd="0" destOrd="2" presId="urn:microsoft.com/office/officeart/2005/8/layout/chevron2"/>
    <dgm:cxn modelId="{18C79A67-BC53-44FC-9FDA-87334C8D5BA6}" srcId="{C06B19C8-8D88-43D3-9405-64F8E73066EA}" destId="{791E80AA-79F7-40A0-A020-FA7E087DB803}" srcOrd="1" destOrd="0" parTransId="{3BAA4E8C-976D-4027-BB9F-53DBFD23AAC3}" sibTransId="{E937E5FD-5539-4AD8-AB49-C29E2036D6E1}"/>
    <dgm:cxn modelId="{28198A0B-C04C-4FB3-BF7A-4708C16E64AB}" type="presOf" srcId="{9A4EDA42-1043-45B4-8C87-26EAC7B89DDF}" destId="{B893032B-23B8-4278-AA94-FF1A2C92E850}" srcOrd="0" destOrd="1" presId="urn:microsoft.com/office/officeart/2005/8/layout/chevron2"/>
    <dgm:cxn modelId="{8F91F6A4-4771-4857-9421-0B8F05BA8825}" type="presOf" srcId="{791E80AA-79F7-40A0-A020-FA7E087DB803}" destId="{30550F6D-308B-4804-AA06-30F4CBCE71DA}" srcOrd="0" destOrd="0" presId="urn:microsoft.com/office/officeart/2005/8/layout/chevron2"/>
    <dgm:cxn modelId="{803C05DD-0500-4942-B61A-8C8FA914054C}" srcId="{E58AC80E-4C47-4230-BF1A-ADEE979610B9}" destId="{B25DCF05-87E4-4A4D-90CE-79776A9E5F46}" srcOrd="5" destOrd="0" parTransId="{756D2963-384A-4797-A840-48AB675DBF5B}" sibTransId="{B797EA12-5E74-4ECE-9F89-C49870D0FD65}"/>
    <dgm:cxn modelId="{3AA7DF50-D8B8-4982-BBF6-9D502B1DDDAC}" type="presOf" srcId="{D32EE69A-0FB7-4873-9A8B-AC67C08E93A9}" destId="{436CDB93-A29F-4787-8340-040EEFD15503}" srcOrd="0" destOrd="6" presId="urn:microsoft.com/office/officeart/2005/8/layout/chevron2"/>
    <dgm:cxn modelId="{1BA55544-7BA0-490E-A0BD-E7003B0C916E}" type="presOf" srcId="{CB99C903-D0EA-483F-8833-5C5832715C8E}" destId="{436CDB93-A29F-4787-8340-040EEFD15503}" srcOrd="0" destOrd="1" presId="urn:microsoft.com/office/officeart/2005/8/layout/chevron2"/>
    <dgm:cxn modelId="{4D5101DB-AAA7-4862-AFC9-C2D96BE33311}" srcId="{9F75DBB8-FB6B-4A65-8F0E-5B052C08FC0B}" destId="{814E2850-CB33-4916-8838-D0AC8F759325}" srcOrd="0" destOrd="0" parTransId="{69557CE4-9B99-4115-9A5C-B857ED727444}" sibTransId="{B904B080-852C-4625-A6D3-4B0067F3856B}"/>
    <dgm:cxn modelId="{1DCC13E4-749B-444F-A3CC-90FD328B4D38}" type="presOf" srcId="{AFDA08AE-CC7E-4E72-9CB0-2C109D496877}" destId="{B893032B-23B8-4278-AA94-FF1A2C92E850}" srcOrd="0" destOrd="2" presId="urn:microsoft.com/office/officeart/2005/8/layout/chevron2"/>
    <dgm:cxn modelId="{BD13BD3B-4F37-4EDC-9A5A-F5627EBD9D7D}" srcId="{C06B19C8-8D88-43D3-9405-64F8E73066EA}" destId="{E58AC80E-4C47-4230-BF1A-ADEE979610B9}" srcOrd="0" destOrd="0" parTransId="{D5511F34-2C6F-43F5-9DD1-28FA56B4246D}" sibTransId="{DD9D45AA-954B-410C-8D0E-8D5B3AFFDAA3}"/>
    <dgm:cxn modelId="{2BBE9731-6381-4BB1-9782-60FB5722083B}" type="presOf" srcId="{9F75DBB8-FB6B-4A65-8F0E-5B052C08FC0B}" destId="{86C1CF6C-BB01-4C2A-AE64-05FB1FECE655}" srcOrd="0" destOrd="0" presId="urn:microsoft.com/office/officeart/2005/8/layout/chevron2"/>
    <dgm:cxn modelId="{191F9FA6-DF7C-4F67-8E89-A0098BF610E5}" srcId="{3B07228B-5944-4523-B389-02F30F98F0C1}" destId="{45673154-D0E2-405F-822A-732C2E72CB30}" srcOrd="1" destOrd="0" parTransId="{903D32CE-B70A-4158-94AE-51F80416348E}" sibTransId="{8A3BAFDF-683A-4E80-B090-3BD42DC09FB0}"/>
    <dgm:cxn modelId="{77C6BCD2-0FCF-4C0C-985F-5AE8C21D4406}" type="presOf" srcId="{B25DCF05-87E4-4A4D-90CE-79776A9E5F46}" destId="{436CDB93-A29F-4787-8340-040EEFD15503}" srcOrd="0" destOrd="5" presId="urn:microsoft.com/office/officeart/2005/8/layout/chevron2"/>
    <dgm:cxn modelId="{1E8B5E0A-EC5B-44B3-A8CC-72BCE041AB2A}" type="presOf" srcId="{DD1A615D-564B-4558-B395-678B991516FE}" destId="{436CDB93-A29F-4787-8340-040EEFD15503}" srcOrd="0" destOrd="7" presId="urn:microsoft.com/office/officeart/2005/8/layout/chevron2"/>
    <dgm:cxn modelId="{B903F58C-C2E0-412A-A21F-769DCA3A8664}" srcId="{791E80AA-79F7-40A0-A020-FA7E087DB803}" destId="{D3D8152B-19AA-4E1D-9D02-F15E13DBE9F9}" srcOrd="3" destOrd="0" parTransId="{64B7CDA5-F5D1-427E-AC18-3834281E02F9}" sibTransId="{3BAEDB96-FFD0-4AC5-A3F5-BE3E1C5746D4}"/>
    <dgm:cxn modelId="{F7E37376-B138-48A8-8B08-8600EFE11D42}" type="presOf" srcId="{C06B19C8-8D88-43D3-9405-64F8E73066EA}" destId="{A3FCB09E-00B2-48D7-9817-B017541A623C}" srcOrd="0" destOrd="0" presId="urn:microsoft.com/office/officeart/2005/8/layout/chevron2"/>
    <dgm:cxn modelId="{9DD53081-F9DC-446B-ADB5-27E08753153F}" type="presOf" srcId="{53D4737D-6DA0-4478-9E7C-36B86A6440C6}" destId="{D73EF9F6-ACE3-499A-A863-2AA23159B269}" srcOrd="0" destOrd="2" presId="urn:microsoft.com/office/officeart/2005/8/layout/chevron2"/>
    <dgm:cxn modelId="{32039F7F-845F-45B2-B226-74EA5C493BD4}" type="presOf" srcId="{E58AC80E-4C47-4230-BF1A-ADEE979610B9}" destId="{AE076CEA-BE6F-4A94-8924-1F20D57DD8E5}" srcOrd="0" destOrd="0" presId="urn:microsoft.com/office/officeart/2005/8/layout/chevron2"/>
    <dgm:cxn modelId="{0FBFD255-E697-40FD-B953-D9159FE1E825}" type="presOf" srcId="{AA7988B2-32F2-41F4-BE5A-D81C0EE98EDF}" destId="{D73EF9F6-ACE3-499A-A863-2AA23159B269}" srcOrd="0" destOrd="0" presId="urn:microsoft.com/office/officeart/2005/8/layout/chevron2"/>
    <dgm:cxn modelId="{C9BB94FF-D17F-474F-8DCC-E4F245F19919}" srcId="{3B07228B-5944-4523-B389-02F30F98F0C1}" destId="{D1D4939E-A183-4A4E-8403-DCF2C3A781C8}" srcOrd="0" destOrd="0" parTransId="{89043907-EA26-4C61-8AB0-EDDBAD2342A7}" sibTransId="{70792676-BB41-4364-A1D1-3A1B6291A811}"/>
    <dgm:cxn modelId="{9B90F73D-0907-4A54-A9A6-8A59900A569F}" type="presOf" srcId="{D41C0B0C-F9C6-40A1-99F5-B02046F592FC}" destId="{436CDB93-A29F-4787-8340-040EEFD15503}" srcOrd="0" destOrd="3" presId="urn:microsoft.com/office/officeart/2005/8/layout/chevron2"/>
    <dgm:cxn modelId="{CDC35760-D7B0-4FBF-A632-9C3A7B8BBC17}" type="presOf" srcId="{D1D4939E-A183-4A4E-8403-DCF2C3A781C8}" destId="{1887EBC6-D7B3-4A4B-A701-60D342FEB3C7}" srcOrd="0" destOrd="0" presId="urn:microsoft.com/office/officeart/2005/8/layout/chevron2"/>
    <dgm:cxn modelId="{8F6326D5-8700-4CEE-B729-AC8BF45201EA}" type="presOf" srcId="{E9C8BCB2-C8C6-4A56-8B97-88ADFC631D81}" destId="{436CDB93-A29F-4787-8340-040EEFD15503}" srcOrd="0" destOrd="4" presId="urn:microsoft.com/office/officeart/2005/8/layout/chevron2"/>
    <dgm:cxn modelId="{6740AC68-CF03-4CCA-9D8C-F848382F5331}" srcId="{9F75DBB8-FB6B-4A65-8F0E-5B052C08FC0B}" destId="{9A4EDA42-1043-45B4-8C87-26EAC7B89DDF}" srcOrd="1" destOrd="0" parTransId="{1E8183F2-BF81-4BE0-9B4D-1909CE276B8C}" sibTransId="{FEF32DC0-610E-4BE3-9372-E4097480FF65}"/>
    <dgm:cxn modelId="{2A7EEAB7-2ADC-4D20-A315-BB7D4A3237DA}" type="presOf" srcId="{814E2850-CB33-4916-8838-D0AC8F759325}" destId="{B893032B-23B8-4278-AA94-FF1A2C92E850}" srcOrd="0" destOrd="0" presId="urn:microsoft.com/office/officeart/2005/8/layout/chevron2"/>
    <dgm:cxn modelId="{D4D62F1A-0217-497B-86AC-63FC44BC47BF}" srcId="{9F75DBB8-FB6B-4A65-8F0E-5B052C08FC0B}" destId="{AFDA08AE-CC7E-4E72-9CB0-2C109D496877}" srcOrd="2" destOrd="0" parTransId="{BCCEF332-33FC-4C67-BF38-8F9FCC7FE698}" sibTransId="{5641F15E-9093-4FF9-9F00-3BBCB2C2B5F2}"/>
    <dgm:cxn modelId="{890CF123-F013-4F5D-A3F4-22F71C9930ED}" type="presOf" srcId="{45673154-D0E2-405F-822A-732C2E72CB30}" destId="{1887EBC6-D7B3-4A4B-A701-60D342FEB3C7}" srcOrd="0" destOrd="1" presId="urn:microsoft.com/office/officeart/2005/8/layout/chevron2"/>
    <dgm:cxn modelId="{C0441A0C-3A7F-4FDA-A55A-31B458893E7F}" type="presParOf" srcId="{A3FCB09E-00B2-48D7-9817-B017541A623C}" destId="{2CDA1B1E-0255-42AF-B7B7-08C77B52BDFB}" srcOrd="0" destOrd="0" presId="urn:microsoft.com/office/officeart/2005/8/layout/chevron2"/>
    <dgm:cxn modelId="{65BB9E15-D7A4-4749-AF24-08B0A9D50A65}" type="presParOf" srcId="{2CDA1B1E-0255-42AF-B7B7-08C77B52BDFB}" destId="{AE076CEA-BE6F-4A94-8924-1F20D57DD8E5}" srcOrd="0" destOrd="0" presId="urn:microsoft.com/office/officeart/2005/8/layout/chevron2"/>
    <dgm:cxn modelId="{AE04755D-2219-4DE5-9F11-51D53E9D2305}" type="presParOf" srcId="{2CDA1B1E-0255-42AF-B7B7-08C77B52BDFB}" destId="{436CDB93-A29F-4787-8340-040EEFD15503}" srcOrd="1" destOrd="0" presId="urn:microsoft.com/office/officeart/2005/8/layout/chevron2"/>
    <dgm:cxn modelId="{225F0F7C-668F-4BC5-9399-C1DD8E44A051}" type="presParOf" srcId="{A3FCB09E-00B2-48D7-9817-B017541A623C}" destId="{1E336185-DA0F-47AA-8160-F27458CCBE04}" srcOrd="1" destOrd="0" presId="urn:microsoft.com/office/officeart/2005/8/layout/chevron2"/>
    <dgm:cxn modelId="{129B0B7B-2F01-46B4-8BF1-854E81FD2323}" type="presParOf" srcId="{A3FCB09E-00B2-48D7-9817-B017541A623C}" destId="{724A8BD0-912F-4116-B7FE-8486BFF1F1C6}" srcOrd="2" destOrd="0" presId="urn:microsoft.com/office/officeart/2005/8/layout/chevron2"/>
    <dgm:cxn modelId="{90AAA55A-E1AF-46F3-A6BE-B9F883980790}" type="presParOf" srcId="{724A8BD0-912F-4116-B7FE-8486BFF1F1C6}" destId="{30550F6D-308B-4804-AA06-30F4CBCE71DA}" srcOrd="0" destOrd="0" presId="urn:microsoft.com/office/officeart/2005/8/layout/chevron2"/>
    <dgm:cxn modelId="{BE7E30DE-C373-41B9-8BF0-14F7D96E09CF}" type="presParOf" srcId="{724A8BD0-912F-4116-B7FE-8486BFF1F1C6}" destId="{D73EF9F6-ACE3-499A-A863-2AA23159B269}" srcOrd="1" destOrd="0" presId="urn:microsoft.com/office/officeart/2005/8/layout/chevron2"/>
    <dgm:cxn modelId="{7611F2D3-136F-4538-8CFD-FF48A684D821}" type="presParOf" srcId="{A3FCB09E-00B2-48D7-9817-B017541A623C}" destId="{7F470F41-11BF-4F42-9514-67459995FDA2}" srcOrd="3" destOrd="0" presId="urn:microsoft.com/office/officeart/2005/8/layout/chevron2"/>
    <dgm:cxn modelId="{CCEE3B41-F5B6-49EB-A223-4F68A799CBD6}" type="presParOf" srcId="{A3FCB09E-00B2-48D7-9817-B017541A623C}" destId="{46EF75C1-4D4F-40D2-9E24-264E8D002EA6}" srcOrd="4" destOrd="0" presId="urn:microsoft.com/office/officeart/2005/8/layout/chevron2"/>
    <dgm:cxn modelId="{29993FD7-AC77-424E-ADEA-00E05837779F}" type="presParOf" srcId="{46EF75C1-4D4F-40D2-9E24-264E8D002EA6}" destId="{86C1CF6C-BB01-4C2A-AE64-05FB1FECE655}" srcOrd="0" destOrd="0" presId="urn:microsoft.com/office/officeart/2005/8/layout/chevron2"/>
    <dgm:cxn modelId="{DCDE34C8-C0BD-4F63-8938-3E56F9B5F540}" type="presParOf" srcId="{46EF75C1-4D4F-40D2-9E24-264E8D002EA6}" destId="{B893032B-23B8-4278-AA94-FF1A2C92E850}" srcOrd="1" destOrd="0" presId="urn:microsoft.com/office/officeart/2005/8/layout/chevron2"/>
    <dgm:cxn modelId="{A5DA7D48-7DDF-4C9B-AB2F-F8C2CAAE181E}" type="presParOf" srcId="{A3FCB09E-00B2-48D7-9817-B017541A623C}" destId="{9C146734-3D28-4AE9-A404-0A23FD2D32EF}" srcOrd="5" destOrd="0" presId="urn:microsoft.com/office/officeart/2005/8/layout/chevron2"/>
    <dgm:cxn modelId="{5A8A71EC-2D06-49E6-B3C5-42C0E43CDEB3}" type="presParOf" srcId="{A3FCB09E-00B2-48D7-9817-B017541A623C}" destId="{C6B86C26-017E-4C88-9126-D043D660004B}" srcOrd="6" destOrd="0" presId="urn:microsoft.com/office/officeart/2005/8/layout/chevron2"/>
    <dgm:cxn modelId="{FF69F08E-B346-431C-A5C0-FC1179A3EC23}" type="presParOf" srcId="{C6B86C26-017E-4C88-9126-D043D660004B}" destId="{9886708C-C398-48D7-82DA-469E3031CA9B}" srcOrd="0" destOrd="0" presId="urn:microsoft.com/office/officeart/2005/8/layout/chevron2"/>
    <dgm:cxn modelId="{16CF7B75-3A01-4CC9-A02A-00A6B9A05AB0}" type="presParOf" srcId="{C6B86C26-017E-4C88-9126-D043D660004B}" destId="{1887EBC6-D7B3-4A4B-A701-60D342FEB3C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76CEA-BE6F-4A94-8924-1F20D57DD8E5}">
      <dsp:nvSpPr>
        <dsp:cNvPr id="0" name=""/>
        <dsp:cNvSpPr/>
      </dsp:nvSpPr>
      <dsp:spPr>
        <a:xfrm rot="5400000">
          <a:off x="-196982" y="201536"/>
          <a:ext cx="1313213" cy="9192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smtClean="0"/>
            <a:t>1. Jahr</a:t>
          </a:r>
          <a:endParaRPr lang="de-DE" sz="1800" kern="1200" dirty="0"/>
        </a:p>
      </dsp:txBody>
      <dsp:txXfrm rot="-5400000">
        <a:off x="1" y="464179"/>
        <a:ext cx="919249" cy="393964"/>
      </dsp:txXfrm>
    </dsp:sp>
    <dsp:sp modelId="{436CDB93-A29F-4787-8340-040EEFD15503}">
      <dsp:nvSpPr>
        <dsp:cNvPr id="0" name=""/>
        <dsp:cNvSpPr/>
      </dsp:nvSpPr>
      <dsp:spPr>
        <a:xfrm rot="5400000">
          <a:off x="3741242" y="-2821992"/>
          <a:ext cx="853589" cy="64975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14300" lvl="1" indent="-114300" algn="l" defTabSz="666750">
            <a:lnSpc>
              <a:spcPct val="90000"/>
            </a:lnSpc>
            <a:spcBef>
              <a:spcPct val="0"/>
            </a:spcBef>
            <a:spcAft>
              <a:spcPct val="15000"/>
            </a:spcAft>
            <a:buChar char="••"/>
          </a:pPr>
          <a:endParaRPr lang="de-DE" sz="1500" kern="1200" dirty="0"/>
        </a:p>
        <a:p>
          <a:pPr marL="114300" lvl="1" indent="-114300" algn="l" defTabSz="666750">
            <a:lnSpc>
              <a:spcPct val="90000"/>
            </a:lnSpc>
            <a:spcBef>
              <a:spcPct val="0"/>
            </a:spcBef>
            <a:spcAft>
              <a:spcPct val="15000"/>
            </a:spcAft>
            <a:buChar char="••"/>
          </a:pPr>
          <a:endParaRPr lang="de-DE" sz="1500" kern="1200" dirty="0"/>
        </a:p>
        <a:p>
          <a:pPr marL="114300" lvl="1" indent="-114300" algn="l" defTabSz="666750">
            <a:lnSpc>
              <a:spcPct val="90000"/>
            </a:lnSpc>
            <a:spcBef>
              <a:spcPct val="0"/>
            </a:spcBef>
            <a:spcAft>
              <a:spcPct val="15000"/>
            </a:spcAft>
            <a:buChar char="••"/>
          </a:pPr>
          <a:endParaRPr lang="de-DE" sz="1500" kern="1200" dirty="0"/>
        </a:p>
        <a:p>
          <a:pPr marL="171450" lvl="1" indent="-171450" algn="l" defTabSz="800100">
            <a:lnSpc>
              <a:spcPct val="90000"/>
            </a:lnSpc>
            <a:spcBef>
              <a:spcPct val="0"/>
            </a:spcBef>
            <a:spcAft>
              <a:spcPct val="15000"/>
            </a:spcAft>
            <a:buChar char="••"/>
          </a:pPr>
          <a:r>
            <a:rPr lang="de-DE" sz="1800" b="1" kern="1200" dirty="0" smtClean="0">
              <a:latin typeface="Comic Sans MS" pitchFamily="66" charset="0"/>
            </a:rPr>
            <a:t>2 Eingangsklassen als Kooperative Organisationsform</a:t>
          </a:r>
          <a:endParaRPr lang="de-DE" sz="1800" b="1" kern="1200" dirty="0"/>
        </a:p>
        <a:p>
          <a:pPr marL="171450" lvl="1" indent="-171450" algn="l" defTabSz="800100">
            <a:lnSpc>
              <a:spcPct val="90000"/>
            </a:lnSpc>
            <a:spcBef>
              <a:spcPct val="0"/>
            </a:spcBef>
            <a:spcAft>
              <a:spcPct val="15000"/>
            </a:spcAft>
            <a:buChar char="••"/>
          </a:pPr>
          <a:r>
            <a:rPr lang="de-DE" sz="1800" kern="1200" dirty="0" smtClean="0">
              <a:latin typeface="Comic Sans MS" pitchFamily="66" charset="0"/>
            </a:rPr>
            <a:t>Werkstätten, gemischte Teams</a:t>
          </a:r>
          <a:endParaRPr lang="de-DE" sz="1800" kern="1200" dirty="0">
            <a:latin typeface="Comic Sans MS" pitchFamily="66" charset="0"/>
          </a:endParaRPr>
        </a:p>
        <a:p>
          <a:pPr marL="171450" lvl="1" indent="-171450" algn="l" defTabSz="800100">
            <a:lnSpc>
              <a:spcPct val="90000"/>
            </a:lnSpc>
            <a:spcBef>
              <a:spcPct val="0"/>
            </a:spcBef>
            <a:spcAft>
              <a:spcPct val="15000"/>
            </a:spcAft>
            <a:buChar char="••"/>
          </a:pPr>
          <a:endParaRPr lang="de-DE" sz="1800" kern="1200" dirty="0"/>
        </a:p>
        <a:p>
          <a:pPr marL="171450" lvl="1" indent="-171450" algn="l" defTabSz="800100">
            <a:lnSpc>
              <a:spcPct val="90000"/>
            </a:lnSpc>
            <a:spcBef>
              <a:spcPct val="0"/>
            </a:spcBef>
            <a:spcAft>
              <a:spcPct val="15000"/>
            </a:spcAft>
            <a:buChar char="••"/>
          </a:pPr>
          <a:endParaRPr lang="de-DE" sz="1800" kern="1200" dirty="0"/>
        </a:p>
        <a:p>
          <a:pPr marL="171450" lvl="1" indent="-171450" algn="l" defTabSz="800100">
            <a:lnSpc>
              <a:spcPct val="90000"/>
            </a:lnSpc>
            <a:spcBef>
              <a:spcPct val="0"/>
            </a:spcBef>
            <a:spcAft>
              <a:spcPct val="15000"/>
            </a:spcAft>
            <a:buChar char="••"/>
          </a:pPr>
          <a:endParaRPr lang="de-DE" sz="1800" kern="1200" dirty="0"/>
        </a:p>
      </dsp:txBody>
      <dsp:txXfrm rot="-5400000">
        <a:off x="919250" y="41669"/>
        <a:ext cx="6455905" cy="770251"/>
      </dsp:txXfrm>
    </dsp:sp>
    <dsp:sp modelId="{30550F6D-308B-4804-AA06-30F4CBCE71DA}">
      <dsp:nvSpPr>
        <dsp:cNvPr id="0" name=""/>
        <dsp:cNvSpPr/>
      </dsp:nvSpPr>
      <dsp:spPr>
        <a:xfrm rot="5400000">
          <a:off x="-196982" y="1368940"/>
          <a:ext cx="1313213" cy="9192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smtClean="0"/>
            <a:t>2. Jahr</a:t>
          </a:r>
          <a:endParaRPr lang="de-DE" sz="1800" kern="1200" dirty="0"/>
        </a:p>
      </dsp:txBody>
      <dsp:txXfrm rot="-5400000">
        <a:off x="1" y="1631583"/>
        <a:ext cx="919249" cy="393964"/>
      </dsp:txXfrm>
    </dsp:sp>
    <dsp:sp modelId="{D73EF9F6-ACE3-499A-A863-2AA23159B269}">
      <dsp:nvSpPr>
        <dsp:cNvPr id="0" name=""/>
        <dsp:cNvSpPr/>
      </dsp:nvSpPr>
      <dsp:spPr>
        <a:xfrm rot="5400000">
          <a:off x="3741242" y="-1669862"/>
          <a:ext cx="853589" cy="64975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14300" lvl="1" indent="-114300" algn="l" defTabSz="666750">
            <a:lnSpc>
              <a:spcPct val="90000"/>
            </a:lnSpc>
            <a:spcBef>
              <a:spcPct val="0"/>
            </a:spcBef>
            <a:spcAft>
              <a:spcPct val="15000"/>
            </a:spcAft>
            <a:buChar char="••"/>
          </a:pPr>
          <a:endParaRPr lang="de-DE" sz="1500" kern="1200" dirty="0"/>
        </a:p>
        <a:p>
          <a:pPr marL="171450" lvl="1" indent="-171450" algn="l" defTabSz="800100">
            <a:lnSpc>
              <a:spcPct val="90000"/>
            </a:lnSpc>
            <a:spcBef>
              <a:spcPct val="0"/>
            </a:spcBef>
            <a:spcAft>
              <a:spcPct val="15000"/>
            </a:spcAft>
            <a:buChar char="••"/>
          </a:pPr>
          <a:r>
            <a:rPr lang="de-DE" sz="1800" b="1" kern="1200" dirty="0" smtClean="0">
              <a:latin typeface="Comic Sans MS" pitchFamily="66" charset="0"/>
            </a:rPr>
            <a:t>2. Klasse als Kooperative Organisationsform</a:t>
          </a:r>
          <a:endParaRPr lang="de-DE" sz="1800" b="1" kern="1200" dirty="0">
            <a:latin typeface="Comic Sans MS" pitchFamily="66" charset="0"/>
          </a:endParaRPr>
        </a:p>
        <a:p>
          <a:pPr marL="171450" lvl="1" indent="-171450" algn="l" defTabSz="800100">
            <a:lnSpc>
              <a:spcPct val="90000"/>
            </a:lnSpc>
            <a:spcBef>
              <a:spcPct val="0"/>
            </a:spcBef>
            <a:spcAft>
              <a:spcPct val="15000"/>
            </a:spcAft>
            <a:buChar char="••"/>
          </a:pPr>
          <a:r>
            <a:rPr lang="de-DE" sz="1800" kern="1200" dirty="0" smtClean="0">
              <a:latin typeface="Comic Sans MS" pitchFamily="66" charset="0"/>
            </a:rPr>
            <a:t>Inklusive Projekte, gemeinsamer Unterricht ausgeweitet</a:t>
          </a:r>
          <a:endParaRPr lang="de-DE" sz="1800" kern="1200" dirty="0">
            <a:latin typeface="Comic Sans MS" pitchFamily="66" charset="0"/>
          </a:endParaRPr>
        </a:p>
        <a:p>
          <a:pPr marL="171450" lvl="1" indent="-171450" algn="l" defTabSz="800100">
            <a:lnSpc>
              <a:spcPct val="90000"/>
            </a:lnSpc>
            <a:spcBef>
              <a:spcPct val="0"/>
            </a:spcBef>
            <a:spcAft>
              <a:spcPct val="15000"/>
            </a:spcAft>
            <a:buChar char="••"/>
          </a:pPr>
          <a:endParaRPr lang="de-DE" sz="1800" kern="1200" dirty="0"/>
        </a:p>
      </dsp:txBody>
      <dsp:txXfrm rot="-5400000">
        <a:off x="919250" y="1193799"/>
        <a:ext cx="6455905" cy="770251"/>
      </dsp:txXfrm>
    </dsp:sp>
    <dsp:sp modelId="{86C1CF6C-BB01-4C2A-AE64-05FB1FECE655}">
      <dsp:nvSpPr>
        <dsp:cNvPr id="0" name=""/>
        <dsp:cNvSpPr/>
      </dsp:nvSpPr>
      <dsp:spPr>
        <a:xfrm rot="5400000">
          <a:off x="-196982" y="2536345"/>
          <a:ext cx="1313213" cy="9192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smtClean="0"/>
            <a:t>3./4. Jahr</a:t>
          </a:r>
          <a:endParaRPr lang="de-DE" sz="1800" kern="1200" dirty="0"/>
        </a:p>
      </dsp:txBody>
      <dsp:txXfrm rot="-5400000">
        <a:off x="1" y="2798988"/>
        <a:ext cx="919249" cy="393964"/>
      </dsp:txXfrm>
    </dsp:sp>
    <dsp:sp modelId="{B893032B-23B8-4278-AA94-FF1A2C92E850}">
      <dsp:nvSpPr>
        <dsp:cNvPr id="0" name=""/>
        <dsp:cNvSpPr/>
      </dsp:nvSpPr>
      <dsp:spPr>
        <a:xfrm rot="5400000">
          <a:off x="3741242" y="-482629"/>
          <a:ext cx="853589" cy="64975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14300" lvl="1" indent="-114300" algn="l" defTabSz="666750">
            <a:lnSpc>
              <a:spcPct val="90000"/>
            </a:lnSpc>
            <a:spcBef>
              <a:spcPct val="0"/>
            </a:spcBef>
            <a:spcAft>
              <a:spcPct val="15000"/>
            </a:spcAft>
            <a:buChar char="••"/>
          </a:pPr>
          <a:endParaRPr lang="de-DE" sz="1500" kern="1200" dirty="0"/>
        </a:p>
        <a:p>
          <a:pPr marL="171450" lvl="1" indent="-171450" algn="l" defTabSz="800100">
            <a:lnSpc>
              <a:spcPct val="90000"/>
            </a:lnSpc>
            <a:spcBef>
              <a:spcPct val="0"/>
            </a:spcBef>
            <a:spcAft>
              <a:spcPct val="15000"/>
            </a:spcAft>
            <a:buChar char="••"/>
          </a:pPr>
          <a:r>
            <a:rPr lang="de-DE" sz="1800" b="1" kern="1200" dirty="0" smtClean="0">
              <a:latin typeface="Comic Sans MS" pitchFamily="66" charset="0"/>
            </a:rPr>
            <a:t>3./4. Klasse im gemeinsamen Unterricht</a:t>
          </a:r>
          <a:endParaRPr lang="de-DE" sz="1800" b="1" kern="1200" dirty="0">
            <a:latin typeface="Comic Sans MS" pitchFamily="66" charset="0"/>
          </a:endParaRPr>
        </a:p>
        <a:p>
          <a:pPr marL="171450" lvl="1" indent="-171450" algn="l" defTabSz="800100">
            <a:lnSpc>
              <a:spcPct val="90000"/>
            </a:lnSpc>
            <a:spcBef>
              <a:spcPct val="0"/>
            </a:spcBef>
            <a:spcAft>
              <a:spcPct val="15000"/>
            </a:spcAft>
            <a:buChar char="••"/>
          </a:pPr>
          <a:r>
            <a:rPr lang="de-DE" sz="1800" kern="1200" dirty="0" smtClean="0">
              <a:latin typeface="Comic Sans MS" pitchFamily="66" charset="0"/>
            </a:rPr>
            <a:t> Gruppenlösungen; Zweilehrkräfte-Prinzip</a:t>
          </a:r>
          <a:endParaRPr lang="de-DE" sz="1800" kern="1200" dirty="0">
            <a:latin typeface="Comic Sans MS" pitchFamily="66" charset="0"/>
          </a:endParaRPr>
        </a:p>
        <a:p>
          <a:pPr marL="171450" lvl="1" indent="-171450" algn="l" defTabSz="800100">
            <a:lnSpc>
              <a:spcPct val="90000"/>
            </a:lnSpc>
            <a:spcBef>
              <a:spcPct val="0"/>
            </a:spcBef>
            <a:spcAft>
              <a:spcPct val="15000"/>
            </a:spcAft>
            <a:buChar char="••"/>
          </a:pPr>
          <a:endParaRPr lang="de-DE" sz="1800" kern="1200" dirty="0"/>
        </a:p>
      </dsp:txBody>
      <dsp:txXfrm rot="-5400000">
        <a:off x="919250" y="2381032"/>
        <a:ext cx="6455905" cy="770251"/>
      </dsp:txXfrm>
    </dsp:sp>
    <dsp:sp modelId="{9886708C-C398-48D7-82DA-469E3031CA9B}">
      <dsp:nvSpPr>
        <dsp:cNvPr id="0" name=""/>
        <dsp:cNvSpPr/>
      </dsp:nvSpPr>
      <dsp:spPr>
        <a:xfrm rot="5400000">
          <a:off x="-196982" y="3703749"/>
          <a:ext cx="1313213" cy="9192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smtClean="0"/>
            <a:t>5. Jahr</a:t>
          </a:r>
          <a:endParaRPr lang="de-DE" sz="1800" kern="1200" dirty="0"/>
        </a:p>
      </dsp:txBody>
      <dsp:txXfrm rot="-5400000">
        <a:off x="1" y="3966392"/>
        <a:ext cx="919249" cy="393964"/>
      </dsp:txXfrm>
    </dsp:sp>
    <dsp:sp modelId="{1887EBC6-D7B3-4A4B-A701-60D342FEB3C7}">
      <dsp:nvSpPr>
        <dsp:cNvPr id="0" name=""/>
        <dsp:cNvSpPr/>
      </dsp:nvSpPr>
      <dsp:spPr>
        <a:xfrm rot="5400000">
          <a:off x="3741242" y="684775"/>
          <a:ext cx="853589" cy="64975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b="1" kern="1200" dirty="0" smtClean="0">
              <a:latin typeface="Comic Sans MS" pitchFamily="66" charset="0"/>
            </a:rPr>
            <a:t>Übergang an die weiterführende Schule</a:t>
          </a:r>
          <a:endParaRPr lang="de-DE" sz="1800" b="1" kern="1200" dirty="0"/>
        </a:p>
        <a:p>
          <a:pPr marL="171450" lvl="1" indent="-171450" algn="l" defTabSz="800100">
            <a:lnSpc>
              <a:spcPct val="90000"/>
            </a:lnSpc>
            <a:spcBef>
              <a:spcPct val="0"/>
            </a:spcBef>
            <a:spcAft>
              <a:spcPct val="15000"/>
            </a:spcAft>
            <a:buChar char="••"/>
          </a:pPr>
          <a:r>
            <a:rPr lang="de-DE" sz="1800" kern="1200" dirty="0" smtClean="0">
              <a:latin typeface="Comic Sans MS" pitchFamily="66" charset="0"/>
            </a:rPr>
            <a:t>Gruppenlösungen werden weiterhin angestrebt</a:t>
          </a:r>
          <a:endParaRPr lang="de-DE" sz="1800" kern="1200" dirty="0"/>
        </a:p>
      </dsp:txBody>
      <dsp:txXfrm rot="-5400000">
        <a:off x="919250" y="3548437"/>
        <a:ext cx="6455905" cy="7702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412"/>
          </a:xfrm>
          <a:prstGeom prst="rect">
            <a:avLst/>
          </a:prstGeom>
        </p:spPr>
        <p:txBody>
          <a:bodyPr vert="horz" lIns="91440" tIns="45720" rIns="91440" bIns="45720" rtlCol="0"/>
          <a:lstStyle>
            <a:lvl1pPr algn="r">
              <a:defRPr sz="1200"/>
            </a:lvl1pPr>
          </a:lstStyle>
          <a:p>
            <a:fld id="{CD38A48D-C628-425E-BD6B-E1D2C99AB38C}" type="datetimeFigureOut">
              <a:rPr lang="de-DE" smtClean="0"/>
              <a:t>27.01.2016</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6705"/>
            <a:ext cx="5438775" cy="446770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218"/>
            <a:ext cx="2946400" cy="49641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30218"/>
            <a:ext cx="2946400" cy="496412"/>
          </a:xfrm>
          <a:prstGeom prst="rect">
            <a:avLst/>
          </a:prstGeom>
        </p:spPr>
        <p:txBody>
          <a:bodyPr vert="horz" lIns="91440" tIns="45720" rIns="91440" bIns="45720" rtlCol="0" anchor="b"/>
          <a:lstStyle>
            <a:lvl1pPr algn="r">
              <a:defRPr sz="1200"/>
            </a:lvl1pPr>
          </a:lstStyle>
          <a:p>
            <a:fld id="{3A20EE3C-0E76-42FA-8729-63A38B946728}" type="slidenum">
              <a:rPr lang="de-DE" smtClean="0"/>
              <a:t>‹Nr.›</a:t>
            </a:fld>
            <a:endParaRPr lang="de-DE"/>
          </a:p>
        </p:txBody>
      </p:sp>
    </p:spTree>
    <p:extLst>
      <p:ext uri="{BB962C8B-B14F-4D97-AF65-F5344CB8AC3E}">
        <p14:creationId xmlns:p14="http://schemas.microsoft.com/office/powerpoint/2010/main" val="290683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03CB627-3290-4A5E-A4F5-8C423DA7A884}" type="datetime1">
              <a:rPr lang="de-DE" smtClean="0"/>
              <a:t>27.01.2016</a:t>
            </a:fld>
            <a:endParaRPr lang="de-DE"/>
          </a:p>
        </p:txBody>
      </p:sp>
      <p:sp>
        <p:nvSpPr>
          <p:cNvPr id="5" name="Fußzeilenplatzhalter 4"/>
          <p:cNvSpPr>
            <a:spLocks noGrp="1"/>
          </p:cNvSpPr>
          <p:nvPr>
            <p:ph type="ftr" sz="quarter" idx="11"/>
          </p:nvPr>
        </p:nvSpPr>
        <p:spPr/>
        <p:txBody>
          <a:bodyPr/>
          <a:lstStyle/>
          <a:p>
            <a:r>
              <a:rPr lang="de-DE" smtClean="0"/>
              <a:t>Fachtag Inklusion 2016</a:t>
            </a:r>
            <a:endParaRPr lang="de-DE"/>
          </a:p>
        </p:txBody>
      </p:sp>
      <p:sp>
        <p:nvSpPr>
          <p:cNvPr id="6" name="Foliennummernplatzhalter 5"/>
          <p:cNvSpPr>
            <a:spLocks noGrp="1"/>
          </p:cNvSpPr>
          <p:nvPr>
            <p:ph type="sldNum" sz="quarter" idx="12"/>
          </p:nvPr>
        </p:nvSpPr>
        <p:spPr/>
        <p:txBody>
          <a:bodyPr/>
          <a:lstStyle/>
          <a:p>
            <a:fld id="{8FB66BFD-3A30-45D4-A3F4-20C4C5598A41}" type="slidenum">
              <a:rPr lang="de-DE" smtClean="0"/>
              <a:t>‹Nr.›</a:t>
            </a:fld>
            <a:endParaRPr lang="de-DE"/>
          </a:p>
        </p:txBody>
      </p:sp>
    </p:spTree>
    <p:extLst>
      <p:ext uri="{BB962C8B-B14F-4D97-AF65-F5344CB8AC3E}">
        <p14:creationId xmlns:p14="http://schemas.microsoft.com/office/powerpoint/2010/main" val="83471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2BA59A7-2E03-40F9-AF37-ABAD2A5FDA30}" type="datetime1">
              <a:rPr lang="de-DE" smtClean="0"/>
              <a:t>27.01.2016</a:t>
            </a:fld>
            <a:endParaRPr lang="de-DE"/>
          </a:p>
        </p:txBody>
      </p:sp>
      <p:sp>
        <p:nvSpPr>
          <p:cNvPr id="5" name="Fußzeilenplatzhalter 4"/>
          <p:cNvSpPr>
            <a:spLocks noGrp="1"/>
          </p:cNvSpPr>
          <p:nvPr>
            <p:ph type="ftr" sz="quarter" idx="11"/>
          </p:nvPr>
        </p:nvSpPr>
        <p:spPr/>
        <p:txBody>
          <a:bodyPr/>
          <a:lstStyle/>
          <a:p>
            <a:r>
              <a:rPr lang="de-DE" smtClean="0"/>
              <a:t>Fachtag Inklusion 2016</a:t>
            </a:r>
            <a:endParaRPr lang="de-DE"/>
          </a:p>
        </p:txBody>
      </p:sp>
      <p:sp>
        <p:nvSpPr>
          <p:cNvPr id="6" name="Foliennummernplatzhalter 5"/>
          <p:cNvSpPr>
            <a:spLocks noGrp="1"/>
          </p:cNvSpPr>
          <p:nvPr>
            <p:ph type="sldNum" sz="quarter" idx="12"/>
          </p:nvPr>
        </p:nvSpPr>
        <p:spPr/>
        <p:txBody>
          <a:bodyPr/>
          <a:lstStyle/>
          <a:p>
            <a:fld id="{8FB66BFD-3A30-45D4-A3F4-20C4C5598A41}" type="slidenum">
              <a:rPr lang="de-DE" smtClean="0"/>
              <a:t>‹Nr.›</a:t>
            </a:fld>
            <a:endParaRPr lang="de-DE"/>
          </a:p>
        </p:txBody>
      </p:sp>
    </p:spTree>
    <p:extLst>
      <p:ext uri="{BB962C8B-B14F-4D97-AF65-F5344CB8AC3E}">
        <p14:creationId xmlns:p14="http://schemas.microsoft.com/office/powerpoint/2010/main" val="51457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2E59F41-4611-4792-B67F-66E4AE394C86}" type="datetime1">
              <a:rPr lang="de-DE" smtClean="0"/>
              <a:t>27.01.2016</a:t>
            </a:fld>
            <a:endParaRPr lang="de-DE"/>
          </a:p>
        </p:txBody>
      </p:sp>
      <p:sp>
        <p:nvSpPr>
          <p:cNvPr id="5" name="Fußzeilenplatzhalter 4"/>
          <p:cNvSpPr>
            <a:spLocks noGrp="1"/>
          </p:cNvSpPr>
          <p:nvPr>
            <p:ph type="ftr" sz="quarter" idx="11"/>
          </p:nvPr>
        </p:nvSpPr>
        <p:spPr/>
        <p:txBody>
          <a:bodyPr/>
          <a:lstStyle/>
          <a:p>
            <a:r>
              <a:rPr lang="de-DE" smtClean="0"/>
              <a:t>Fachtag Inklusion 2016</a:t>
            </a:r>
            <a:endParaRPr lang="de-DE"/>
          </a:p>
        </p:txBody>
      </p:sp>
      <p:sp>
        <p:nvSpPr>
          <p:cNvPr id="6" name="Foliennummernplatzhalter 5"/>
          <p:cNvSpPr>
            <a:spLocks noGrp="1"/>
          </p:cNvSpPr>
          <p:nvPr>
            <p:ph type="sldNum" sz="quarter" idx="12"/>
          </p:nvPr>
        </p:nvSpPr>
        <p:spPr/>
        <p:txBody>
          <a:bodyPr/>
          <a:lstStyle/>
          <a:p>
            <a:fld id="{8FB66BFD-3A30-45D4-A3F4-20C4C5598A41}" type="slidenum">
              <a:rPr lang="de-DE" smtClean="0"/>
              <a:t>‹Nr.›</a:t>
            </a:fld>
            <a:endParaRPr lang="de-DE"/>
          </a:p>
        </p:txBody>
      </p:sp>
    </p:spTree>
    <p:extLst>
      <p:ext uri="{BB962C8B-B14F-4D97-AF65-F5344CB8AC3E}">
        <p14:creationId xmlns:p14="http://schemas.microsoft.com/office/powerpoint/2010/main" val="18769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DA2072F-90CD-40F6-AC32-9B4DF7C50A95}" type="datetime1">
              <a:rPr lang="de-DE" smtClean="0"/>
              <a:t>27.01.2016</a:t>
            </a:fld>
            <a:endParaRPr lang="de-DE"/>
          </a:p>
        </p:txBody>
      </p:sp>
      <p:sp>
        <p:nvSpPr>
          <p:cNvPr id="5" name="Fußzeilenplatzhalter 4"/>
          <p:cNvSpPr>
            <a:spLocks noGrp="1"/>
          </p:cNvSpPr>
          <p:nvPr>
            <p:ph type="ftr" sz="quarter" idx="11"/>
          </p:nvPr>
        </p:nvSpPr>
        <p:spPr/>
        <p:txBody>
          <a:bodyPr/>
          <a:lstStyle/>
          <a:p>
            <a:r>
              <a:rPr lang="de-DE" smtClean="0"/>
              <a:t>Fachtag Inklusion 2016</a:t>
            </a:r>
            <a:endParaRPr lang="de-DE"/>
          </a:p>
        </p:txBody>
      </p:sp>
      <p:sp>
        <p:nvSpPr>
          <p:cNvPr id="6" name="Foliennummernplatzhalter 5"/>
          <p:cNvSpPr>
            <a:spLocks noGrp="1"/>
          </p:cNvSpPr>
          <p:nvPr>
            <p:ph type="sldNum" sz="quarter" idx="12"/>
          </p:nvPr>
        </p:nvSpPr>
        <p:spPr/>
        <p:txBody>
          <a:bodyPr/>
          <a:lstStyle/>
          <a:p>
            <a:fld id="{8FB66BFD-3A30-45D4-A3F4-20C4C5598A41}" type="slidenum">
              <a:rPr lang="de-DE" smtClean="0"/>
              <a:t>‹Nr.›</a:t>
            </a:fld>
            <a:endParaRPr lang="de-DE"/>
          </a:p>
        </p:txBody>
      </p:sp>
    </p:spTree>
    <p:extLst>
      <p:ext uri="{BB962C8B-B14F-4D97-AF65-F5344CB8AC3E}">
        <p14:creationId xmlns:p14="http://schemas.microsoft.com/office/powerpoint/2010/main" val="261207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126AFEE-0F37-436A-9059-7AADF0FBC879}" type="datetime1">
              <a:rPr lang="de-DE" smtClean="0"/>
              <a:t>27.01.2016</a:t>
            </a:fld>
            <a:endParaRPr lang="de-DE"/>
          </a:p>
        </p:txBody>
      </p:sp>
      <p:sp>
        <p:nvSpPr>
          <p:cNvPr id="5" name="Fußzeilenplatzhalter 4"/>
          <p:cNvSpPr>
            <a:spLocks noGrp="1"/>
          </p:cNvSpPr>
          <p:nvPr>
            <p:ph type="ftr" sz="quarter" idx="11"/>
          </p:nvPr>
        </p:nvSpPr>
        <p:spPr/>
        <p:txBody>
          <a:bodyPr/>
          <a:lstStyle/>
          <a:p>
            <a:r>
              <a:rPr lang="de-DE" smtClean="0"/>
              <a:t>Fachtag Inklusion 2016</a:t>
            </a:r>
            <a:endParaRPr lang="de-DE"/>
          </a:p>
        </p:txBody>
      </p:sp>
      <p:sp>
        <p:nvSpPr>
          <p:cNvPr id="6" name="Foliennummernplatzhalter 5"/>
          <p:cNvSpPr>
            <a:spLocks noGrp="1"/>
          </p:cNvSpPr>
          <p:nvPr>
            <p:ph type="sldNum" sz="quarter" idx="12"/>
          </p:nvPr>
        </p:nvSpPr>
        <p:spPr/>
        <p:txBody>
          <a:bodyPr/>
          <a:lstStyle/>
          <a:p>
            <a:fld id="{8FB66BFD-3A30-45D4-A3F4-20C4C5598A41}" type="slidenum">
              <a:rPr lang="de-DE" smtClean="0"/>
              <a:t>‹Nr.›</a:t>
            </a:fld>
            <a:endParaRPr lang="de-DE"/>
          </a:p>
        </p:txBody>
      </p:sp>
    </p:spTree>
    <p:extLst>
      <p:ext uri="{BB962C8B-B14F-4D97-AF65-F5344CB8AC3E}">
        <p14:creationId xmlns:p14="http://schemas.microsoft.com/office/powerpoint/2010/main" val="83019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59AE8AC6-77AF-47EA-919D-FA00434600D7}" type="datetime1">
              <a:rPr lang="de-DE" smtClean="0"/>
              <a:t>27.01.2016</a:t>
            </a:fld>
            <a:endParaRPr lang="de-DE"/>
          </a:p>
        </p:txBody>
      </p:sp>
      <p:sp>
        <p:nvSpPr>
          <p:cNvPr id="6" name="Fußzeilenplatzhalter 5"/>
          <p:cNvSpPr>
            <a:spLocks noGrp="1"/>
          </p:cNvSpPr>
          <p:nvPr>
            <p:ph type="ftr" sz="quarter" idx="11"/>
          </p:nvPr>
        </p:nvSpPr>
        <p:spPr/>
        <p:txBody>
          <a:bodyPr/>
          <a:lstStyle/>
          <a:p>
            <a:r>
              <a:rPr lang="de-DE" smtClean="0"/>
              <a:t>Fachtag Inklusion 2016</a:t>
            </a:r>
            <a:endParaRPr lang="de-DE"/>
          </a:p>
        </p:txBody>
      </p:sp>
      <p:sp>
        <p:nvSpPr>
          <p:cNvPr id="7" name="Foliennummernplatzhalter 6"/>
          <p:cNvSpPr>
            <a:spLocks noGrp="1"/>
          </p:cNvSpPr>
          <p:nvPr>
            <p:ph type="sldNum" sz="quarter" idx="12"/>
          </p:nvPr>
        </p:nvSpPr>
        <p:spPr/>
        <p:txBody>
          <a:bodyPr/>
          <a:lstStyle/>
          <a:p>
            <a:fld id="{8FB66BFD-3A30-45D4-A3F4-20C4C5598A41}" type="slidenum">
              <a:rPr lang="de-DE" smtClean="0"/>
              <a:t>‹Nr.›</a:t>
            </a:fld>
            <a:endParaRPr lang="de-DE"/>
          </a:p>
        </p:txBody>
      </p:sp>
    </p:spTree>
    <p:extLst>
      <p:ext uri="{BB962C8B-B14F-4D97-AF65-F5344CB8AC3E}">
        <p14:creationId xmlns:p14="http://schemas.microsoft.com/office/powerpoint/2010/main" val="354089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FAE2218-452B-4A22-AA0C-CD345D0D9E1A}" type="datetime1">
              <a:rPr lang="de-DE" smtClean="0"/>
              <a:t>27.01.2016</a:t>
            </a:fld>
            <a:endParaRPr lang="de-DE"/>
          </a:p>
        </p:txBody>
      </p:sp>
      <p:sp>
        <p:nvSpPr>
          <p:cNvPr id="8" name="Fußzeilenplatzhalter 7"/>
          <p:cNvSpPr>
            <a:spLocks noGrp="1"/>
          </p:cNvSpPr>
          <p:nvPr>
            <p:ph type="ftr" sz="quarter" idx="11"/>
          </p:nvPr>
        </p:nvSpPr>
        <p:spPr/>
        <p:txBody>
          <a:bodyPr/>
          <a:lstStyle/>
          <a:p>
            <a:r>
              <a:rPr lang="de-DE" smtClean="0"/>
              <a:t>Fachtag Inklusion 2016</a:t>
            </a:r>
            <a:endParaRPr lang="de-DE"/>
          </a:p>
        </p:txBody>
      </p:sp>
      <p:sp>
        <p:nvSpPr>
          <p:cNvPr id="9" name="Foliennummernplatzhalter 8"/>
          <p:cNvSpPr>
            <a:spLocks noGrp="1"/>
          </p:cNvSpPr>
          <p:nvPr>
            <p:ph type="sldNum" sz="quarter" idx="12"/>
          </p:nvPr>
        </p:nvSpPr>
        <p:spPr/>
        <p:txBody>
          <a:bodyPr/>
          <a:lstStyle/>
          <a:p>
            <a:fld id="{8FB66BFD-3A30-45D4-A3F4-20C4C5598A41}" type="slidenum">
              <a:rPr lang="de-DE" smtClean="0"/>
              <a:t>‹Nr.›</a:t>
            </a:fld>
            <a:endParaRPr lang="de-DE"/>
          </a:p>
        </p:txBody>
      </p:sp>
    </p:spTree>
    <p:extLst>
      <p:ext uri="{BB962C8B-B14F-4D97-AF65-F5344CB8AC3E}">
        <p14:creationId xmlns:p14="http://schemas.microsoft.com/office/powerpoint/2010/main" val="280877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E4DDB87-E8F7-4493-BDDB-7C78129E7976}" type="datetime1">
              <a:rPr lang="de-DE" smtClean="0"/>
              <a:t>27.01.2016</a:t>
            </a:fld>
            <a:endParaRPr lang="de-DE"/>
          </a:p>
        </p:txBody>
      </p:sp>
      <p:sp>
        <p:nvSpPr>
          <p:cNvPr id="4" name="Fußzeilenplatzhalter 3"/>
          <p:cNvSpPr>
            <a:spLocks noGrp="1"/>
          </p:cNvSpPr>
          <p:nvPr>
            <p:ph type="ftr" sz="quarter" idx="11"/>
          </p:nvPr>
        </p:nvSpPr>
        <p:spPr/>
        <p:txBody>
          <a:bodyPr/>
          <a:lstStyle/>
          <a:p>
            <a:r>
              <a:rPr lang="de-DE" smtClean="0"/>
              <a:t>Fachtag Inklusion 2016</a:t>
            </a:r>
            <a:endParaRPr lang="de-DE"/>
          </a:p>
        </p:txBody>
      </p:sp>
      <p:sp>
        <p:nvSpPr>
          <p:cNvPr id="5" name="Foliennummernplatzhalter 4"/>
          <p:cNvSpPr>
            <a:spLocks noGrp="1"/>
          </p:cNvSpPr>
          <p:nvPr>
            <p:ph type="sldNum" sz="quarter" idx="12"/>
          </p:nvPr>
        </p:nvSpPr>
        <p:spPr/>
        <p:txBody>
          <a:bodyPr/>
          <a:lstStyle/>
          <a:p>
            <a:fld id="{8FB66BFD-3A30-45D4-A3F4-20C4C5598A41}" type="slidenum">
              <a:rPr lang="de-DE" smtClean="0"/>
              <a:t>‹Nr.›</a:t>
            </a:fld>
            <a:endParaRPr lang="de-DE"/>
          </a:p>
        </p:txBody>
      </p:sp>
    </p:spTree>
    <p:extLst>
      <p:ext uri="{BB962C8B-B14F-4D97-AF65-F5344CB8AC3E}">
        <p14:creationId xmlns:p14="http://schemas.microsoft.com/office/powerpoint/2010/main" val="1476756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AE220A2-1A36-4282-8276-E80636586AF5}" type="datetime1">
              <a:rPr lang="de-DE" smtClean="0"/>
              <a:t>27.01.2016</a:t>
            </a:fld>
            <a:endParaRPr lang="de-DE"/>
          </a:p>
        </p:txBody>
      </p:sp>
      <p:sp>
        <p:nvSpPr>
          <p:cNvPr id="3" name="Fußzeilenplatzhalter 2"/>
          <p:cNvSpPr>
            <a:spLocks noGrp="1"/>
          </p:cNvSpPr>
          <p:nvPr>
            <p:ph type="ftr" sz="quarter" idx="11"/>
          </p:nvPr>
        </p:nvSpPr>
        <p:spPr/>
        <p:txBody>
          <a:bodyPr/>
          <a:lstStyle/>
          <a:p>
            <a:r>
              <a:rPr lang="de-DE" smtClean="0"/>
              <a:t>Fachtag Inklusion 2016</a:t>
            </a:r>
            <a:endParaRPr lang="de-DE"/>
          </a:p>
        </p:txBody>
      </p:sp>
      <p:sp>
        <p:nvSpPr>
          <p:cNvPr id="4" name="Foliennummernplatzhalter 3"/>
          <p:cNvSpPr>
            <a:spLocks noGrp="1"/>
          </p:cNvSpPr>
          <p:nvPr>
            <p:ph type="sldNum" sz="quarter" idx="12"/>
          </p:nvPr>
        </p:nvSpPr>
        <p:spPr/>
        <p:txBody>
          <a:bodyPr/>
          <a:lstStyle/>
          <a:p>
            <a:fld id="{8FB66BFD-3A30-45D4-A3F4-20C4C5598A41}" type="slidenum">
              <a:rPr lang="de-DE" smtClean="0"/>
              <a:t>‹Nr.›</a:t>
            </a:fld>
            <a:endParaRPr lang="de-DE"/>
          </a:p>
        </p:txBody>
      </p:sp>
    </p:spTree>
    <p:extLst>
      <p:ext uri="{BB962C8B-B14F-4D97-AF65-F5344CB8AC3E}">
        <p14:creationId xmlns:p14="http://schemas.microsoft.com/office/powerpoint/2010/main" val="213268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ED38B66-55A2-46E3-AB16-423C9BC8C11C}" type="datetime1">
              <a:rPr lang="de-DE" smtClean="0"/>
              <a:t>27.01.2016</a:t>
            </a:fld>
            <a:endParaRPr lang="de-DE"/>
          </a:p>
        </p:txBody>
      </p:sp>
      <p:sp>
        <p:nvSpPr>
          <p:cNvPr id="6" name="Fußzeilenplatzhalter 5"/>
          <p:cNvSpPr>
            <a:spLocks noGrp="1"/>
          </p:cNvSpPr>
          <p:nvPr>
            <p:ph type="ftr" sz="quarter" idx="11"/>
          </p:nvPr>
        </p:nvSpPr>
        <p:spPr/>
        <p:txBody>
          <a:bodyPr/>
          <a:lstStyle/>
          <a:p>
            <a:r>
              <a:rPr lang="de-DE" smtClean="0"/>
              <a:t>Fachtag Inklusion 2016</a:t>
            </a:r>
            <a:endParaRPr lang="de-DE"/>
          </a:p>
        </p:txBody>
      </p:sp>
      <p:sp>
        <p:nvSpPr>
          <p:cNvPr id="7" name="Foliennummernplatzhalter 6"/>
          <p:cNvSpPr>
            <a:spLocks noGrp="1"/>
          </p:cNvSpPr>
          <p:nvPr>
            <p:ph type="sldNum" sz="quarter" idx="12"/>
          </p:nvPr>
        </p:nvSpPr>
        <p:spPr/>
        <p:txBody>
          <a:bodyPr/>
          <a:lstStyle/>
          <a:p>
            <a:fld id="{8FB66BFD-3A30-45D4-A3F4-20C4C5598A41}" type="slidenum">
              <a:rPr lang="de-DE" smtClean="0"/>
              <a:t>‹Nr.›</a:t>
            </a:fld>
            <a:endParaRPr lang="de-DE"/>
          </a:p>
        </p:txBody>
      </p:sp>
    </p:spTree>
    <p:extLst>
      <p:ext uri="{BB962C8B-B14F-4D97-AF65-F5344CB8AC3E}">
        <p14:creationId xmlns:p14="http://schemas.microsoft.com/office/powerpoint/2010/main" val="255126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C182C3A-BA46-4074-B17C-803963DB35DB}" type="datetime1">
              <a:rPr lang="de-DE" smtClean="0"/>
              <a:t>27.01.2016</a:t>
            </a:fld>
            <a:endParaRPr lang="de-DE"/>
          </a:p>
        </p:txBody>
      </p:sp>
      <p:sp>
        <p:nvSpPr>
          <p:cNvPr id="6" name="Fußzeilenplatzhalter 5"/>
          <p:cNvSpPr>
            <a:spLocks noGrp="1"/>
          </p:cNvSpPr>
          <p:nvPr>
            <p:ph type="ftr" sz="quarter" idx="11"/>
          </p:nvPr>
        </p:nvSpPr>
        <p:spPr/>
        <p:txBody>
          <a:bodyPr/>
          <a:lstStyle/>
          <a:p>
            <a:r>
              <a:rPr lang="de-DE" smtClean="0"/>
              <a:t>Fachtag Inklusion 2016</a:t>
            </a:r>
            <a:endParaRPr lang="de-DE"/>
          </a:p>
        </p:txBody>
      </p:sp>
      <p:sp>
        <p:nvSpPr>
          <p:cNvPr id="7" name="Foliennummernplatzhalter 6"/>
          <p:cNvSpPr>
            <a:spLocks noGrp="1"/>
          </p:cNvSpPr>
          <p:nvPr>
            <p:ph type="sldNum" sz="quarter" idx="12"/>
          </p:nvPr>
        </p:nvSpPr>
        <p:spPr/>
        <p:txBody>
          <a:bodyPr/>
          <a:lstStyle/>
          <a:p>
            <a:fld id="{8FB66BFD-3A30-45D4-A3F4-20C4C5598A41}" type="slidenum">
              <a:rPr lang="de-DE" smtClean="0"/>
              <a:t>‹Nr.›</a:t>
            </a:fld>
            <a:endParaRPr lang="de-DE"/>
          </a:p>
        </p:txBody>
      </p:sp>
    </p:spTree>
    <p:extLst>
      <p:ext uri="{BB962C8B-B14F-4D97-AF65-F5344CB8AC3E}">
        <p14:creationId xmlns:p14="http://schemas.microsoft.com/office/powerpoint/2010/main" val="143511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A83C0-3B39-464B-B1BA-792BBEDFB145}" type="datetime1">
              <a:rPr lang="de-DE" smtClean="0"/>
              <a:t>27.01.2016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Fachtag Inklusion 2016</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66BFD-3A30-45D4-A3F4-20C4C5598A41}" type="slidenum">
              <a:rPr lang="de-DE" smtClean="0"/>
              <a:t>‹Nr.›</a:t>
            </a:fld>
            <a:endParaRPr lang="de-DE"/>
          </a:p>
        </p:txBody>
      </p:sp>
    </p:spTree>
    <p:extLst>
      <p:ext uri="{BB962C8B-B14F-4D97-AF65-F5344CB8AC3E}">
        <p14:creationId xmlns:p14="http://schemas.microsoft.com/office/powerpoint/2010/main" val="931574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l.blank@stirumschule.de" TargetMode="External"/><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mailto:s.hirsch@pestalozzischule-bruchsal.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gif"/><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http://www.stirumschule.de/fileadmin/files/bilder/header/startseite-stirumschule-04.jpg"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6"/>
          <p:cNvSpPr>
            <a:spLocks noGrp="1"/>
          </p:cNvSpPr>
          <p:nvPr>
            <p:ph type="title" idx="4294967295"/>
          </p:nvPr>
        </p:nvSpPr>
        <p:spPr>
          <a:xfrm>
            <a:off x="23700" y="4437112"/>
            <a:ext cx="8229600" cy="1143000"/>
          </a:xfrm>
        </p:spPr>
        <p:txBody>
          <a:bodyPr>
            <a:normAutofit fontScale="90000"/>
          </a:bodyPr>
          <a:lstStyle/>
          <a:p>
            <a:r>
              <a:rPr lang="de-DE" b="1" dirty="0" smtClean="0"/>
              <a:t>     Wir </a:t>
            </a:r>
            <a:r>
              <a:rPr lang="de-DE" b="1" dirty="0"/>
              <a:t>arbeiten am Gelingen</a:t>
            </a:r>
            <a:r>
              <a:rPr lang="de-DE" dirty="0"/>
              <a:t/>
            </a:r>
            <a:br>
              <a:rPr lang="de-DE" dirty="0"/>
            </a:br>
            <a:r>
              <a:rPr lang="de-DE" dirty="0" smtClean="0"/>
              <a:t>     Unser Inklusionskonzept</a:t>
            </a:r>
            <a:br>
              <a:rPr lang="de-DE" dirty="0" smtClean="0"/>
            </a:br>
            <a:r>
              <a:rPr lang="de-DE" dirty="0"/>
              <a:t/>
            </a:r>
            <a:br>
              <a:rPr lang="de-DE" dirty="0"/>
            </a:br>
            <a:r>
              <a:rPr lang="de-DE" sz="2200" dirty="0" smtClean="0"/>
              <a:t>Fachtag Inklusion </a:t>
            </a:r>
            <a:br>
              <a:rPr lang="de-DE" sz="2200" dirty="0" smtClean="0"/>
            </a:br>
            <a:r>
              <a:rPr lang="de-DE" sz="2200" dirty="0" smtClean="0"/>
              <a:t>28. </a:t>
            </a:r>
            <a:r>
              <a:rPr lang="de-DE" sz="2200" dirty="0" smtClean="0"/>
              <a:t>Januar 2016</a:t>
            </a:r>
            <a:r>
              <a:rPr lang="de-DE" sz="2200" dirty="0"/>
              <a:t/>
            </a:r>
            <a:br>
              <a:rPr lang="de-DE" sz="2200" dirty="0"/>
            </a:br>
            <a:endParaRPr lang="de-DE" sz="2200" dirty="0"/>
          </a:p>
        </p:txBody>
      </p:sp>
      <p:pic>
        <p:nvPicPr>
          <p:cNvPr id="1026" name="Picture 2" descr="STS Logo neu"/>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1557338"/>
            <a:ext cx="53197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nhaltsplatzhalter 10"/>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105400" y="620713"/>
            <a:ext cx="4038600" cy="2046287"/>
          </a:xfrm>
        </p:spPr>
      </p:pic>
      <p:sp>
        <p:nvSpPr>
          <p:cNvPr id="2" name="Fußzeilenplatzhalter 1"/>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536776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10"/>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220072" y="-243408"/>
            <a:ext cx="3695033" cy="1872208"/>
          </a:xfrm>
        </p:spPr>
      </p:pic>
      <p:sp>
        <p:nvSpPr>
          <p:cNvPr id="2" name="Textfeld 1"/>
          <p:cNvSpPr txBox="1"/>
          <p:nvPr/>
        </p:nvSpPr>
        <p:spPr>
          <a:xfrm>
            <a:off x="881745" y="2348880"/>
            <a:ext cx="6840760" cy="3354765"/>
          </a:xfrm>
          <a:prstGeom prst="rect">
            <a:avLst/>
          </a:prstGeom>
          <a:noFill/>
        </p:spPr>
        <p:txBody>
          <a:bodyPr wrap="square" rtlCol="0">
            <a:spAutoFit/>
          </a:bodyPr>
          <a:lstStyle/>
          <a:p>
            <a:pPr algn="ctr"/>
            <a:r>
              <a:rPr lang="de-DE" sz="3200" dirty="0" smtClean="0"/>
              <a:t>Vielen Dank für Ihre Aufmerksamkeit!</a:t>
            </a:r>
          </a:p>
          <a:p>
            <a:pPr algn="ctr"/>
            <a:endParaRPr lang="de-DE" sz="2000" dirty="0"/>
          </a:p>
          <a:p>
            <a:pPr algn="ctr"/>
            <a:r>
              <a:rPr lang="de-DE" sz="2000" dirty="0" smtClean="0"/>
              <a:t>Stellen Sie Ihre Fragen jetzt</a:t>
            </a:r>
          </a:p>
          <a:p>
            <a:pPr algn="ctr"/>
            <a:r>
              <a:rPr lang="de-DE" sz="2000" dirty="0" smtClean="0"/>
              <a:t>oder später</a:t>
            </a:r>
          </a:p>
          <a:p>
            <a:pPr algn="ctr"/>
            <a:endParaRPr lang="de-DE" sz="2000" dirty="0"/>
          </a:p>
          <a:p>
            <a:pPr algn="ctr"/>
            <a:r>
              <a:rPr lang="de-DE" sz="2000" dirty="0" smtClean="0"/>
              <a:t>Liane Blank</a:t>
            </a:r>
            <a:endParaRPr lang="de-DE" sz="2000" dirty="0"/>
          </a:p>
          <a:p>
            <a:pPr algn="ctr"/>
            <a:r>
              <a:rPr lang="de-DE" sz="2000" u="sng" dirty="0" smtClean="0">
                <a:hlinkClick r:id="rId3"/>
              </a:rPr>
              <a:t>l.blank@stirumschule.de</a:t>
            </a:r>
            <a:endParaRPr lang="de-DE" sz="2000" u="sng" dirty="0" smtClean="0"/>
          </a:p>
          <a:p>
            <a:pPr algn="ctr"/>
            <a:endParaRPr lang="de-DE" sz="2000" dirty="0"/>
          </a:p>
          <a:p>
            <a:pPr algn="ctr"/>
            <a:r>
              <a:rPr lang="de-DE" sz="2000" dirty="0" smtClean="0"/>
              <a:t>Susanne Hirsch</a:t>
            </a:r>
          </a:p>
          <a:p>
            <a:pPr algn="ctr"/>
            <a:r>
              <a:rPr lang="de-DE" sz="2000" dirty="0" smtClean="0">
                <a:hlinkClick r:id="rId4"/>
              </a:rPr>
              <a:t>s.hirsch@pestalozzischule-bruchsal.de</a:t>
            </a:r>
            <a:endParaRPr lang="de-DE" dirty="0"/>
          </a:p>
        </p:txBody>
      </p:sp>
      <p:sp>
        <p:nvSpPr>
          <p:cNvPr id="3" name="Fußzeilenplatzhalter 2"/>
          <p:cNvSpPr>
            <a:spLocks noGrp="1"/>
          </p:cNvSpPr>
          <p:nvPr>
            <p:ph type="ftr" sz="quarter" idx="11"/>
          </p:nvPr>
        </p:nvSpPr>
        <p:spPr/>
        <p:txBody>
          <a:bodyPr/>
          <a:lstStyle/>
          <a:p>
            <a:r>
              <a:rPr lang="de-DE" smtClean="0"/>
              <a:t>Fachtag Inklusion 2016</a:t>
            </a:r>
            <a:endParaRPr lang="de-DE"/>
          </a:p>
        </p:txBody>
      </p:sp>
      <p:pic>
        <p:nvPicPr>
          <p:cNvPr id="6" name="Picture 2" descr="STS Logo ne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20688"/>
            <a:ext cx="53197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190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6"/>
          <p:cNvSpPr>
            <a:spLocks noGrp="1"/>
          </p:cNvSpPr>
          <p:nvPr>
            <p:ph type="title" idx="4294967295"/>
          </p:nvPr>
        </p:nvSpPr>
        <p:spPr>
          <a:xfrm>
            <a:off x="323528" y="1844824"/>
            <a:ext cx="6768752" cy="3960440"/>
          </a:xfrm>
        </p:spPr>
        <p:txBody>
          <a:bodyPr>
            <a:normAutofit fontScale="90000"/>
          </a:bodyPr>
          <a:lstStyle/>
          <a:p>
            <a:pPr algn="l"/>
            <a:r>
              <a:rPr lang="de-DE" sz="2000" dirty="0" smtClean="0"/>
              <a:t/>
            </a:r>
            <a:br>
              <a:rPr lang="de-DE" sz="2000" dirty="0" smtClean="0"/>
            </a:br>
            <a:r>
              <a:rPr lang="de-DE" sz="2000" dirty="0"/>
              <a:t/>
            </a:r>
            <a:br>
              <a:rPr lang="de-DE" sz="2000" dirty="0"/>
            </a:br>
            <a:r>
              <a:rPr lang="de-DE" sz="2000" dirty="0" smtClean="0"/>
              <a:t/>
            </a:r>
            <a:br>
              <a:rPr lang="de-DE" sz="2000" dirty="0" smtClean="0"/>
            </a:br>
            <a:r>
              <a:rPr lang="de-DE" sz="2000" dirty="0"/>
              <a:t/>
            </a:r>
            <a:br>
              <a:rPr lang="de-DE" sz="2000" dirty="0"/>
            </a:br>
            <a:r>
              <a:rPr lang="de-DE" sz="2000" dirty="0" smtClean="0"/>
              <a:t>Grund- und Werkrealschule </a:t>
            </a:r>
            <a:br>
              <a:rPr lang="de-DE" sz="2000" dirty="0" smtClean="0"/>
            </a:br>
            <a:r>
              <a:rPr lang="de-DE" sz="2000" dirty="0"/>
              <a:t/>
            </a:r>
            <a:br>
              <a:rPr lang="de-DE" sz="2000" dirty="0"/>
            </a:br>
            <a:r>
              <a:rPr lang="de-DE" sz="2000" dirty="0" smtClean="0"/>
              <a:t>auslaufende Werkrealschule                                               </a:t>
            </a:r>
            <a:br>
              <a:rPr lang="de-DE" sz="2000" dirty="0" smtClean="0"/>
            </a:br>
            <a:r>
              <a:rPr lang="de-DE" sz="2000" dirty="0" smtClean="0"/>
              <a:t> </a:t>
            </a:r>
            <a:r>
              <a:rPr lang="de-DE" sz="2000" dirty="0"/>
              <a:t/>
            </a:r>
            <a:br>
              <a:rPr lang="de-DE" sz="2000" dirty="0"/>
            </a:br>
            <a:r>
              <a:rPr lang="de-DE" sz="2000" dirty="0" smtClean="0"/>
              <a:t>2 VKL in der Grundschule; 3 VKL in der Sekundarstufe</a:t>
            </a:r>
            <a:br>
              <a:rPr lang="de-DE" sz="2000" dirty="0" smtClean="0"/>
            </a:br>
            <a:r>
              <a:rPr lang="de-DE" sz="2000" dirty="0"/>
              <a:t/>
            </a:r>
            <a:br>
              <a:rPr lang="de-DE" sz="2000" dirty="0"/>
            </a:br>
            <a:r>
              <a:rPr lang="de-DE" sz="2000" dirty="0" smtClean="0"/>
              <a:t>Start der Ganztagesschule 2016 / 2017</a:t>
            </a:r>
            <a:br>
              <a:rPr lang="de-DE" sz="2000" dirty="0" smtClean="0"/>
            </a:br>
            <a:r>
              <a:rPr lang="de-DE" sz="2000" dirty="0" smtClean="0"/>
              <a:t/>
            </a:r>
            <a:br>
              <a:rPr lang="de-DE" sz="2000" dirty="0" smtClean="0"/>
            </a:br>
            <a:r>
              <a:rPr lang="de-DE" sz="2000" dirty="0" smtClean="0"/>
              <a:t>Sprachförderung</a:t>
            </a:r>
            <a:r>
              <a:rPr lang="de-DE" sz="2000" dirty="0"/>
              <a:t/>
            </a:r>
            <a:br>
              <a:rPr lang="de-DE" sz="2000" dirty="0"/>
            </a:br>
            <a:r>
              <a:rPr lang="de-DE" sz="2000" dirty="0" smtClean="0"/>
              <a:t/>
            </a:r>
            <a:br>
              <a:rPr lang="de-DE" sz="2000" dirty="0" smtClean="0"/>
            </a:br>
            <a:r>
              <a:rPr lang="de-DE" sz="2000" dirty="0" smtClean="0"/>
              <a:t>Kooperative Organisationformen</a:t>
            </a:r>
            <a:br>
              <a:rPr lang="de-DE" sz="2000" dirty="0" smtClean="0"/>
            </a:br>
            <a:r>
              <a:rPr lang="de-DE" sz="2000" dirty="0" smtClean="0"/>
              <a:t>Inklusive Bildungsangebote</a:t>
            </a:r>
            <a:br>
              <a:rPr lang="de-DE" sz="2000" dirty="0" smtClean="0"/>
            </a:br>
            <a:r>
              <a:rPr lang="de-DE" sz="2000" dirty="0"/>
              <a:t>	</a:t>
            </a:r>
            <a:r>
              <a:rPr lang="de-DE" sz="2000" dirty="0" smtClean="0"/>
              <a:t>Schloss-Schule Stutensee</a:t>
            </a:r>
            <a:br>
              <a:rPr lang="de-DE" sz="2000" dirty="0" smtClean="0"/>
            </a:br>
            <a:r>
              <a:rPr lang="de-DE" sz="2000" dirty="0"/>
              <a:t>	</a:t>
            </a:r>
            <a:r>
              <a:rPr lang="de-DE" sz="2000" dirty="0" smtClean="0"/>
              <a:t>Karl-Berberich-Schule </a:t>
            </a:r>
            <a:br>
              <a:rPr lang="de-DE" sz="2000" dirty="0" smtClean="0"/>
            </a:br>
            <a:r>
              <a:rPr lang="de-DE" dirty="0"/>
              <a:t/>
            </a:r>
            <a:br>
              <a:rPr lang="de-DE" dirty="0"/>
            </a:br>
            <a:endParaRPr lang="de-DE" dirty="0"/>
          </a:p>
        </p:txBody>
      </p:sp>
      <p:pic>
        <p:nvPicPr>
          <p:cNvPr id="1026" name="Picture 2" descr="STS Logo neu"/>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82321"/>
            <a:ext cx="53197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http://www.stirumschule.de/fileadmin/files/bilder/wir-leben-die-vielfalt-stirumschu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4" y="2304760"/>
            <a:ext cx="3261861" cy="2661211"/>
          </a:xfrm>
          <a:prstGeom prst="rect">
            <a:avLst/>
          </a:prstGeom>
          <a:noFill/>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1"/>
          </p:nvPr>
        </p:nvSpPr>
        <p:spPr/>
        <p:txBody>
          <a:bodyPr/>
          <a:lstStyle/>
          <a:p>
            <a:r>
              <a:rPr lang="de-DE" smtClean="0"/>
              <a:t>Fachtag Inklusion 2016</a:t>
            </a:r>
            <a:endParaRPr lang="de-DE"/>
          </a:p>
        </p:txBody>
      </p:sp>
    </p:spTree>
    <p:extLst>
      <p:ext uri="{BB962C8B-B14F-4D97-AF65-F5344CB8AC3E}">
        <p14:creationId xmlns:p14="http://schemas.microsoft.com/office/powerpoint/2010/main" val="3928627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6"/>
          <p:cNvSpPr>
            <a:spLocks noGrp="1"/>
          </p:cNvSpPr>
          <p:nvPr>
            <p:ph type="title" idx="4294967295"/>
          </p:nvPr>
        </p:nvSpPr>
        <p:spPr>
          <a:xfrm>
            <a:off x="467544" y="2420888"/>
            <a:ext cx="8229600" cy="3456384"/>
          </a:xfrm>
        </p:spPr>
        <p:txBody>
          <a:bodyPr>
            <a:normAutofit fontScale="90000"/>
          </a:bodyPr>
          <a:lstStyle/>
          <a:p>
            <a:pPr algn="l"/>
            <a:r>
              <a:rPr lang="de-DE" sz="2000" dirty="0" smtClean="0"/>
              <a:t/>
            </a:r>
            <a:br>
              <a:rPr lang="de-DE" sz="2000" dirty="0" smtClean="0"/>
            </a:br>
            <a:r>
              <a:rPr lang="de-DE" sz="2000" dirty="0" smtClean="0"/>
              <a:t>Sonderpädagogisches Bildungs- und Beratungszentrum</a:t>
            </a:r>
            <a:br>
              <a:rPr lang="de-DE" sz="2000" dirty="0" smtClean="0"/>
            </a:br>
            <a:r>
              <a:rPr lang="de-DE" sz="2000" dirty="0" smtClean="0"/>
              <a:t>Förderschwerpunkt Lernen</a:t>
            </a:r>
            <a:br>
              <a:rPr lang="de-DE" sz="2000" dirty="0" smtClean="0"/>
            </a:br>
            <a:r>
              <a:rPr lang="de-DE" sz="2000" dirty="0"/>
              <a:t/>
            </a:r>
            <a:br>
              <a:rPr lang="de-DE" sz="2000" dirty="0"/>
            </a:br>
            <a:r>
              <a:rPr lang="de-DE" sz="2000" dirty="0" smtClean="0"/>
              <a:t>Lernprobleme oder Lernbehinderungen und</a:t>
            </a:r>
            <a:br>
              <a:rPr lang="de-DE" sz="2000" dirty="0" smtClean="0"/>
            </a:br>
            <a:r>
              <a:rPr lang="de-DE" sz="2000" dirty="0" smtClean="0"/>
              <a:t>Anspruch auf ein sonderpädagogisches </a:t>
            </a:r>
            <a:br>
              <a:rPr lang="de-DE" sz="2000" dirty="0" smtClean="0"/>
            </a:br>
            <a:r>
              <a:rPr lang="de-DE" sz="2000" dirty="0" smtClean="0"/>
              <a:t>Bildungsangebot</a:t>
            </a:r>
            <a:br>
              <a:rPr lang="de-DE" sz="2000" dirty="0" smtClean="0"/>
            </a:br>
            <a:r>
              <a:rPr lang="de-DE" sz="2000" dirty="0"/>
              <a:t/>
            </a:r>
            <a:br>
              <a:rPr lang="de-DE" sz="2000" dirty="0"/>
            </a:br>
            <a:r>
              <a:rPr lang="de-DE" sz="2000" dirty="0" smtClean="0"/>
              <a:t>Ganztagesschule in </a:t>
            </a:r>
            <a:r>
              <a:rPr lang="de-DE" sz="2000" dirty="0" err="1" smtClean="0"/>
              <a:t>Wahlform</a:t>
            </a:r>
            <a:r>
              <a:rPr lang="de-DE" sz="2000" dirty="0" smtClean="0"/>
              <a:t/>
            </a:r>
            <a:br>
              <a:rPr lang="de-DE" sz="2000" dirty="0" smtClean="0"/>
            </a:br>
            <a:r>
              <a:rPr lang="de-DE" sz="2000" dirty="0" smtClean="0"/>
              <a:t/>
            </a:r>
            <a:br>
              <a:rPr lang="de-DE" sz="2000" dirty="0" smtClean="0"/>
            </a:br>
            <a:r>
              <a:rPr lang="de-DE" sz="2000" dirty="0" smtClean="0"/>
              <a:t>gesamte Grundstufe an Stirumschule </a:t>
            </a:r>
            <a:r>
              <a:rPr lang="de-DE" sz="2000" dirty="0"/>
              <a:t/>
            </a:r>
            <a:br>
              <a:rPr lang="de-DE" sz="2000" dirty="0"/>
            </a:br>
            <a:r>
              <a:rPr lang="de-DE" sz="2000" dirty="0" smtClean="0"/>
              <a:t>zur GTS am Stammhaus</a:t>
            </a:r>
            <a:r>
              <a:rPr lang="de-DE" sz="2000" dirty="0"/>
              <a:t/>
            </a:r>
            <a:br>
              <a:rPr lang="de-DE" sz="2000" dirty="0"/>
            </a:br>
            <a:r>
              <a:rPr lang="de-DE" sz="2000" dirty="0"/>
              <a:t/>
            </a:r>
            <a:br>
              <a:rPr lang="de-DE" sz="2000" dirty="0"/>
            </a:br>
            <a:r>
              <a:rPr lang="de-DE" sz="2000" dirty="0" smtClean="0"/>
              <a:t>Sonderpädagogische Beratungsstelle</a:t>
            </a:r>
            <a:br>
              <a:rPr lang="de-DE" sz="2000" dirty="0" smtClean="0"/>
            </a:br>
            <a:r>
              <a:rPr lang="de-DE" sz="2000" dirty="0" smtClean="0"/>
              <a:t/>
            </a:r>
            <a:br>
              <a:rPr lang="de-DE" sz="2000" dirty="0" smtClean="0"/>
            </a:br>
            <a:r>
              <a:rPr lang="de-DE" sz="2000" dirty="0" smtClean="0"/>
              <a:t>Sonderpädagogischer Dienst</a:t>
            </a:r>
            <a:r>
              <a:rPr lang="de-DE" sz="2000" dirty="0"/>
              <a:t/>
            </a:r>
            <a:br>
              <a:rPr lang="de-DE" sz="2000" dirty="0"/>
            </a:br>
            <a:endParaRPr lang="de-DE" sz="2000" dirty="0"/>
          </a:p>
        </p:txBody>
      </p:sp>
      <p:pic>
        <p:nvPicPr>
          <p:cNvPr id="11" name="Inhaltsplatzhalter 10"/>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699792" y="2526"/>
            <a:ext cx="3509780" cy="1778343"/>
          </a:xfrm>
        </p:spPr>
      </p:pic>
      <p:pic>
        <p:nvPicPr>
          <p:cNvPr id="1026" name="Picture 2" descr="C:\Users\shirsch\Pictures\IMG_0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780928"/>
            <a:ext cx="3609932" cy="2707558"/>
          </a:xfrm>
          <a:prstGeom prst="rect">
            <a:avLst/>
          </a:prstGeom>
          <a:noFill/>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1"/>
          </p:nvPr>
        </p:nvSpPr>
        <p:spPr/>
        <p:txBody>
          <a:bodyPr/>
          <a:lstStyle/>
          <a:p>
            <a:r>
              <a:rPr lang="de-DE" smtClean="0"/>
              <a:t>Fachtag Inklusion 2016</a:t>
            </a:r>
            <a:endParaRPr lang="de-DE"/>
          </a:p>
        </p:txBody>
      </p:sp>
    </p:spTree>
    <p:extLst>
      <p:ext uri="{BB962C8B-B14F-4D97-AF65-F5344CB8AC3E}">
        <p14:creationId xmlns:p14="http://schemas.microsoft.com/office/powerpoint/2010/main" val="3584684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S Logo neu"/>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29" y="332656"/>
            <a:ext cx="53197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nhaltsplatzhalter 10"/>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220072" y="-243408"/>
            <a:ext cx="3695033" cy="1872208"/>
          </a:xfrm>
        </p:spPr>
      </p:pic>
      <p:graphicFrame>
        <p:nvGraphicFramePr>
          <p:cNvPr id="5" name="Diagramm 4"/>
          <p:cNvGraphicFramePr/>
          <p:nvPr>
            <p:extLst>
              <p:ext uri="{D42A27DB-BD31-4B8C-83A1-F6EECF244321}">
                <p14:modId xmlns:p14="http://schemas.microsoft.com/office/powerpoint/2010/main" val="2116468489"/>
              </p:ext>
            </p:extLst>
          </p:nvPr>
        </p:nvGraphicFramePr>
        <p:xfrm>
          <a:off x="755576" y="1772816"/>
          <a:ext cx="7416824"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ußzeilenplatzhalter 1"/>
          <p:cNvSpPr>
            <a:spLocks noGrp="1"/>
          </p:cNvSpPr>
          <p:nvPr>
            <p:ph type="ftr" sz="quarter" idx="11"/>
          </p:nvPr>
        </p:nvSpPr>
        <p:spPr/>
        <p:txBody>
          <a:bodyPr/>
          <a:lstStyle/>
          <a:p>
            <a:r>
              <a:rPr lang="de-DE" smtClean="0"/>
              <a:t>Fachtag Inklusion 2016</a:t>
            </a:r>
            <a:endParaRPr lang="de-DE"/>
          </a:p>
        </p:txBody>
      </p:sp>
    </p:spTree>
    <p:extLst>
      <p:ext uri="{BB962C8B-B14F-4D97-AF65-F5344CB8AC3E}">
        <p14:creationId xmlns:p14="http://schemas.microsoft.com/office/powerpoint/2010/main" val="2290559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S Logo neu"/>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29" y="332656"/>
            <a:ext cx="53197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nhaltsplatzhalter 10"/>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220072" y="-243408"/>
            <a:ext cx="3695033" cy="1872208"/>
          </a:xfrm>
        </p:spPr>
      </p:pic>
      <p:sp>
        <p:nvSpPr>
          <p:cNvPr id="3" name="Textfeld 2"/>
          <p:cNvSpPr txBox="1"/>
          <p:nvPr/>
        </p:nvSpPr>
        <p:spPr>
          <a:xfrm>
            <a:off x="467544" y="1700808"/>
            <a:ext cx="7848872" cy="2616101"/>
          </a:xfrm>
          <a:prstGeom prst="rect">
            <a:avLst/>
          </a:prstGeom>
          <a:noFill/>
        </p:spPr>
        <p:txBody>
          <a:bodyPr wrap="square" rtlCol="0">
            <a:spAutoFit/>
          </a:bodyPr>
          <a:lstStyle/>
          <a:p>
            <a:r>
              <a:rPr lang="de-DE" sz="2000" b="1" dirty="0" smtClean="0"/>
              <a:t>		Die </a:t>
            </a:r>
            <a:r>
              <a:rPr lang="de-DE" sz="2000" b="1" dirty="0" err="1" smtClean="0"/>
              <a:t>Gelingensfaktoren</a:t>
            </a:r>
            <a:endParaRPr lang="de-DE" sz="2000" b="1" dirty="0" smtClean="0"/>
          </a:p>
          <a:p>
            <a:endParaRPr lang="de-DE" sz="1000" dirty="0"/>
          </a:p>
          <a:p>
            <a:pPr marL="2114550" lvl="4" indent="-285750">
              <a:buFont typeface="Arial" panose="020B0604020202020204" pitchFamily="34" charset="0"/>
              <a:buChar char="•"/>
            </a:pPr>
            <a:r>
              <a:rPr lang="de-DE" sz="2000" dirty="0" smtClean="0"/>
              <a:t>Räume</a:t>
            </a:r>
          </a:p>
          <a:p>
            <a:pPr marL="2114550" lvl="4" indent="-285750">
              <a:buFont typeface="Arial" panose="020B0604020202020204" pitchFamily="34" charset="0"/>
              <a:buChar char="•"/>
            </a:pPr>
            <a:r>
              <a:rPr lang="de-DE" sz="2000" dirty="0" smtClean="0"/>
              <a:t>Finanzen</a:t>
            </a:r>
          </a:p>
          <a:p>
            <a:pPr marL="2114550" lvl="4" indent="-285750">
              <a:buFont typeface="Arial" panose="020B0604020202020204" pitchFamily="34" charset="0"/>
              <a:buChar char="•"/>
            </a:pPr>
            <a:r>
              <a:rPr lang="de-DE" sz="2000" dirty="0" smtClean="0"/>
              <a:t>Teams</a:t>
            </a:r>
          </a:p>
          <a:p>
            <a:pPr marL="2114550" lvl="4" indent="-285750">
              <a:buFont typeface="Arial" panose="020B0604020202020204" pitchFamily="34" charset="0"/>
              <a:buChar char="•"/>
            </a:pPr>
            <a:r>
              <a:rPr lang="de-DE" sz="2000" dirty="0" smtClean="0"/>
              <a:t>Gemeinsamer Unterricht</a:t>
            </a:r>
          </a:p>
          <a:p>
            <a:endParaRPr lang="de-DE" dirty="0" smtClean="0"/>
          </a:p>
          <a:p>
            <a:endParaRPr lang="de-DE" dirty="0"/>
          </a:p>
          <a:p>
            <a:endParaRPr lang="de-DE" dirty="0"/>
          </a:p>
        </p:txBody>
      </p:sp>
      <p:pic>
        <p:nvPicPr>
          <p:cNvPr id="2050" name="Picture 2" descr="http://www.stirumschule.de/fileadmin/files/bilder/header/startseite-stirumschule-04.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71600" y="3789040"/>
            <a:ext cx="7107237"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11"/>
          </p:nvPr>
        </p:nvSpPr>
        <p:spPr/>
        <p:txBody>
          <a:bodyPr/>
          <a:lstStyle/>
          <a:p>
            <a:r>
              <a:rPr lang="de-DE" smtClean="0"/>
              <a:t>Fachtag Inklusion 2016</a:t>
            </a:r>
            <a:endParaRPr lang="de-DE"/>
          </a:p>
        </p:txBody>
      </p:sp>
    </p:spTree>
    <p:extLst>
      <p:ext uri="{BB962C8B-B14F-4D97-AF65-F5344CB8AC3E}">
        <p14:creationId xmlns:p14="http://schemas.microsoft.com/office/powerpoint/2010/main" val="2148340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S Logo neu"/>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29" y="332656"/>
            <a:ext cx="53197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nhaltsplatzhalter 10"/>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220072" y="-243408"/>
            <a:ext cx="3695033" cy="1872208"/>
          </a:xfrm>
        </p:spPr>
      </p:pic>
      <p:sp>
        <p:nvSpPr>
          <p:cNvPr id="2" name="Textfeld 1"/>
          <p:cNvSpPr txBox="1"/>
          <p:nvPr/>
        </p:nvSpPr>
        <p:spPr>
          <a:xfrm>
            <a:off x="683568" y="1772816"/>
            <a:ext cx="7632848" cy="3416320"/>
          </a:xfrm>
          <a:prstGeom prst="rect">
            <a:avLst/>
          </a:prstGeom>
          <a:noFill/>
        </p:spPr>
        <p:txBody>
          <a:bodyPr wrap="square" rtlCol="0">
            <a:spAutoFit/>
          </a:bodyPr>
          <a:lstStyle/>
          <a:p>
            <a:r>
              <a:rPr lang="de-DE" b="1" dirty="0" smtClean="0"/>
              <a:t>Die Effekte</a:t>
            </a:r>
          </a:p>
          <a:p>
            <a:endParaRPr lang="de-DE" dirty="0"/>
          </a:p>
          <a:p>
            <a:r>
              <a:rPr lang="de-DE" dirty="0" smtClean="0"/>
              <a:t>„Individualisierte </a:t>
            </a:r>
            <a:r>
              <a:rPr lang="de-DE" dirty="0"/>
              <a:t>Vorgehensweisen verhelfen allen Schülergruppen zu besseren Leistungen. Es profitieren vor allem auch die Leistungsträger, die jetzt schneller voranschreiten dürfen und auf niemanden warten müssen. Hier wird großer Wert auf selbständiges Arbeiten und eigenverantwortliches Lernen gelegt, was gerade auch die zukünftigen Gymnasiasten dringend benötigen. Im Rahmen verschiedener Helfersysteme werden unterschiedliche Schüler zu Experten ernannt. Vom Peer-Group-Learning profitieren diese dadurch, dass sie beim Erklären eines Sachverhaltes diesen selbst besser durchdringen.“</a:t>
            </a:r>
          </a:p>
          <a:p>
            <a:r>
              <a:rPr lang="de-DE" dirty="0"/>
              <a:t>Dagmar Johannes, Sonderschullehrerin, Klasse </a:t>
            </a:r>
            <a:r>
              <a:rPr lang="de-DE" dirty="0" smtClean="0"/>
              <a:t>4 c, </a:t>
            </a:r>
            <a:r>
              <a:rPr lang="de-DE" dirty="0"/>
              <a:t>Stirumschule</a:t>
            </a:r>
          </a:p>
          <a:p>
            <a:endParaRPr lang="de-DE" dirty="0"/>
          </a:p>
        </p:txBody>
      </p:sp>
      <p:pic>
        <p:nvPicPr>
          <p:cNvPr id="4098" name="Picture 2" descr="IMG_00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990" y="5288425"/>
            <a:ext cx="2135777" cy="157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G_00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5288425"/>
            <a:ext cx="2127737" cy="159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G_00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1505" y="5277221"/>
            <a:ext cx="2120735" cy="157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G_005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240" y="5277222"/>
            <a:ext cx="2120735" cy="158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ußzeilenplatzhalter 2"/>
          <p:cNvSpPr>
            <a:spLocks noGrp="1"/>
          </p:cNvSpPr>
          <p:nvPr>
            <p:ph type="ftr" sz="quarter" idx="11"/>
          </p:nvPr>
        </p:nvSpPr>
        <p:spPr/>
        <p:txBody>
          <a:bodyPr/>
          <a:lstStyle/>
          <a:p>
            <a:r>
              <a:rPr lang="de-DE" smtClean="0"/>
              <a:t>Fachtag Inklusion 2016</a:t>
            </a:r>
            <a:endParaRPr lang="de-DE"/>
          </a:p>
        </p:txBody>
      </p:sp>
    </p:spTree>
    <p:extLst>
      <p:ext uri="{BB962C8B-B14F-4D97-AF65-F5344CB8AC3E}">
        <p14:creationId xmlns:p14="http://schemas.microsoft.com/office/powerpoint/2010/main" val="3591345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S Logo neu"/>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29" y="332656"/>
            <a:ext cx="53197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nhaltsplatzhalter 10"/>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220072" y="-243408"/>
            <a:ext cx="3695033" cy="1872208"/>
          </a:xfrm>
        </p:spPr>
      </p:pic>
      <p:sp>
        <p:nvSpPr>
          <p:cNvPr id="2" name="Textfeld 1"/>
          <p:cNvSpPr txBox="1"/>
          <p:nvPr/>
        </p:nvSpPr>
        <p:spPr>
          <a:xfrm>
            <a:off x="743534" y="1844824"/>
            <a:ext cx="7560840" cy="2215991"/>
          </a:xfrm>
          <a:prstGeom prst="rect">
            <a:avLst/>
          </a:prstGeom>
          <a:noFill/>
        </p:spPr>
        <p:txBody>
          <a:bodyPr wrap="square" rtlCol="0">
            <a:spAutoFit/>
          </a:bodyPr>
          <a:lstStyle/>
          <a:p>
            <a:r>
              <a:rPr lang="de-DE" b="1" dirty="0" smtClean="0"/>
              <a:t>Die Effekte</a:t>
            </a:r>
          </a:p>
          <a:p>
            <a:endParaRPr lang="de-DE" sz="1200" dirty="0"/>
          </a:p>
          <a:p>
            <a:r>
              <a:rPr lang="de-DE" dirty="0"/>
              <a:t>„Die individualisierenden Lernformen ermöglichen, besonders den leistungsschwachen Schülern, neue Lernwege zu finden und ihr Selbstwertgefühl zu stärken. Auch sie profitieren deutlich vom Helfersystem. Sie können einem Mitschüler oft viel aufmerksamer zuhören als </a:t>
            </a:r>
          </a:p>
          <a:p>
            <a:r>
              <a:rPr lang="de-DE" dirty="0"/>
              <a:t>uns Lehrerinnen. Anschließend freuen </a:t>
            </a:r>
            <a:r>
              <a:rPr lang="de-DE" dirty="0" smtClean="0"/>
              <a:t>sie sich </a:t>
            </a:r>
            <a:r>
              <a:rPr lang="de-DE" dirty="0"/>
              <a:t>gemeinsam über ihren Erfolg.“</a:t>
            </a:r>
          </a:p>
          <a:p>
            <a:r>
              <a:rPr lang="de-DE" dirty="0"/>
              <a:t>Annette </a:t>
            </a:r>
            <a:r>
              <a:rPr lang="de-DE" dirty="0" err="1"/>
              <a:t>Vivell</a:t>
            </a:r>
            <a:r>
              <a:rPr lang="de-DE" dirty="0"/>
              <a:t>, Grundschullehrerin, Klasse </a:t>
            </a:r>
            <a:r>
              <a:rPr lang="de-DE" dirty="0" smtClean="0"/>
              <a:t>4 c, Stirumschule</a:t>
            </a:r>
            <a:endParaRPr lang="de-DE" dirty="0"/>
          </a:p>
        </p:txBody>
      </p:sp>
      <p:pic>
        <p:nvPicPr>
          <p:cNvPr id="3076" name="Picture 4" descr="http://www.stirumschule.de/fileadmin/files/bilder/header/startseite-stirumschule-01.jpg"/>
          <p:cNvPicPr>
            <a:picLocks noChangeAspect="1" noChangeArrowheads="1"/>
          </p:cNvPicPr>
          <p:nvPr/>
        </p:nvPicPr>
        <p:blipFill rotWithShape="1">
          <a:blip r:embed="rId4">
            <a:extLst>
              <a:ext uri="{28A0092B-C50C-407E-A947-70E740481C1C}">
                <a14:useLocalDpi xmlns:a14="http://schemas.microsoft.com/office/drawing/2010/main" val="0"/>
              </a:ext>
            </a:extLst>
          </a:blip>
          <a:srcRect t="16136" b="7940"/>
          <a:stretch/>
        </p:blipFill>
        <p:spPr bwMode="auto">
          <a:xfrm>
            <a:off x="1" y="4028862"/>
            <a:ext cx="9144000" cy="2829138"/>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p:cNvSpPr>
            <a:spLocks noGrp="1"/>
          </p:cNvSpPr>
          <p:nvPr>
            <p:ph type="ftr" sz="quarter" idx="11"/>
          </p:nvPr>
        </p:nvSpPr>
        <p:spPr/>
        <p:txBody>
          <a:bodyPr/>
          <a:lstStyle/>
          <a:p>
            <a:r>
              <a:rPr lang="de-DE" smtClean="0"/>
              <a:t>Fachtag Inklusion 2016</a:t>
            </a:r>
            <a:endParaRPr lang="de-DE"/>
          </a:p>
        </p:txBody>
      </p:sp>
    </p:spTree>
    <p:extLst>
      <p:ext uri="{BB962C8B-B14F-4D97-AF65-F5344CB8AC3E}">
        <p14:creationId xmlns:p14="http://schemas.microsoft.com/office/powerpoint/2010/main" val="3591345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S Logo neu"/>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29" y="332656"/>
            <a:ext cx="53197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nhaltsplatzhalter 10"/>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220072" y="-243408"/>
            <a:ext cx="3695033" cy="1872208"/>
          </a:xfrm>
        </p:spPr>
      </p:pic>
      <p:sp>
        <p:nvSpPr>
          <p:cNvPr id="2" name="Textfeld 1"/>
          <p:cNvSpPr txBox="1"/>
          <p:nvPr/>
        </p:nvSpPr>
        <p:spPr>
          <a:xfrm>
            <a:off x="382378" y="1628800"/>
            <a:ext cx="8064896" cy="1631216"/>
          </a:xfrm>
          <a:prstGeom prst="rect">
            <a:avLst/>
          </a:prstGeom>
          <a:noFill/>
        </p:spPr>
        <p:txBody>
          <a:bodyPr wrap="square" rtlCol="0">
            <a:spAutoFit/>
          </a:bodyPr>
          <a:lstStyle/>
          <a:p>
            <a:r>
              <a:rPr lang="de-DE" sz="2000" b="1" dirty="0" smtClean="0"/>
              <a:t>Die Eltern</a:t>
            </a:r>
          </a:p>
          <a:p>
            <a:endParaRPr lang="de-DE" sz="2000" dirty="0"/>
          </a:p>
          <a:p>
            <a:r>
              <a:rPr lang="de-DE" sz="2000" dirty="0"/>
              <a:t>„Seit Sie zu zweit in der Klasse sind, geht mein Sohn gern in die Schule.“</a:t>
            </a:r>
          </a:p>
          <a:p>
            <a:r>
              <a:rPr lang="de-DE" sz="2000" dirty="0"/>
              <a:t>Mutter eines Schülers der 4c, </a:t>
            </a:r>
            <a:endParaRPr lang="de-DE" sz="2000" dirty="0" smtClean="0"/>
          </a:p>
          <a:p>
            <a:r>
              <a:rPr lang="de-DE" sz="2000" dirty="0" smtClean="0"/>
              <a:t>der </a:t>
            </a:r>
            <a:r>
              <a:rPr lang="de-DE" sz="2000" dirty="0"/>
              <a:t>nach dem Bildungsplan Grundschule unterrichtet </a:t>
            </a:r>
            <a:r>
              <a:rPr lang="de-DE" sz="2000" dirty="0" smtClean="0"/>
              <a:t>wird</a:t>
            </a:r>
            <a:endParaRPr lang="de-DE" dirty="0"/>
          </a:p>
        </p:txBody>
      </p:sp>
      <p:pic>
        <p:nvPicPr>
          <p:cNvPr id="5122" name="Picture 2" descr="20140706_132542"/>
          <p:cNvPicPr>
            <a:picLocks noChangeAspect="1" noChangeArrowheads="1"/>
          </p:cNvPicPr>
          <p:nvPr/>
        </p:nvPicPr>
        <p:blipFill>
          <a:blip r:embed="rId4" cstate="print">
            <a:extLst>
              <a:ext uri="{28A0092B-C50C-407E-A947-70E740481C1C}">
                <a14:useLocalDpi xmlns:a14="http://schemas.microsoft.com/office/drawing/2010/main" val="0"/>
              </a:ext>
            </a:extLst>
          </a:blip>
          <a:srcRect t="5498" b="13914"/>
          <a:stretch>
            <a:fillRect/>
          </a:stretch>
        </p:blipFill>
        <p:spPr bwMode="auto">
          <a:xfrm>
            <a:off x="1064865" y="3717032"/>
            <a:ext cx="6726238"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ußzeilenplatzhalter 2"/>
          <p:cNvSpPr>
            <a:spLocks noGrp="1"/>
          </p:cNvSpPr>
          <p:nvPr>
            <p:ph type="ftr" sz="quarter" idx="11"/>
          </p:nvPr>
        </p:nvSpPr>
        <p:spPr/>
        <p:txBody>
          <a:bodyPr/>
          <a:lstStyle/>
          <a:p>
            <a:r>
              <a:rPr lang="de-DE" smtClean="0"/>
              <a:t>Fachtag Inklusion 2016</a:t>
            </a:r>
            <a:endParaRPr lang="de-DE"/>
          </a:p>
        </p:txBody>
      </p:sp>
    </p:spTree>
    <p:extLst>
      <p:ext uri="{BB962C8B-B14F-4D97-AF65-F5344CB8AC3E}">
        <p14:creationId xmlns:p14="http://schemas.microsoft.com/office/powerpoint/2010/main" val="3591345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S Logo neu"/>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29" y="332656"/>
            <a:ext cx="53197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nhaltsplatzhalter 10"/>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220072" y="-243408"/>
            <a:ext cx="3695033" cy="1872208"/>
          </a:xfrm>
        </p:spPr>
      </p:pic>
      <p:sp>
        <p:nvSpPr>
          <p:cNvPr id="2" name="Rechteck 1"/>
          <p:cNvSpPr/>
          <p:nvPr/>
        </p:nvSpPr>
        <p:spPr>
          <a:xfrm>
            <a:off x="357711" y="1709549"/>
            <a:ext cx="8064896" cy="3323987"/>
          </a:xfrm>
          <a:prstGeom prst="rect">
            <a:avLst/>
          </a:prstGeom>
        </p:spPr>
        <p:txBody>
          <a:bodyPr wrap="square">
            <a:spAutoFit/>
          </a:bodyPr>
          <a:lstStyle/>
          <a:p>
            <a:r>
              <a:rPr lang="de-DE" b="1" dirty="0" smtClean="0"/>
              <a:t>Die Eltern </a:t>
            </a:r>
          </a:p>
          <a:p>
            <a:endParaRPr lang="de-DE" sz="1200" dirty="0" smtClean="0"/>
          </a:p>
          <a:p>
            <a:r>
              <a:rPr lang="de-DE" dirty="0" smtClean="0"/>
              <a:t>„</a:t>
            </a:r>
            <a:r>
              <a:rPr lang="de-DE" dirty="0"/>
              <a:t>Ich habe es mir mit der Entscheidung, meine Tochter in die Inklusion zu geben, nicht einfach gemacht. Meiner Tochter ging es in der kleinen Klasse in der Pestalozzischule sehr gut. Ich habe mir viel Sorgen gemacht, dass meine Tochter in der Grundschule vielleicht gemobbt oder ausgelacht wird. Ich habe den Schritt allerdings nie bereut. Meine Tochter macht so große Lernfortschritte, sie fühlt sich auch in der großen Klasse wohl und möchte auch zu Hause viel Üben und Lernen. Sie ist richtig ehrgeizig geworden. Sie wird in der Klasse akzeptiert und hat zum Geburtstag auch Grundschülerinnen aus ihrer Klasse eingeladen.“</a:t>
            </a:r>
          </a:p>
          <a:p>
            <a:r>
              <a:rPr lang="de-DE" dirty="0"/>
              <a:t>Mutter einer Schülerin der 4c, die nach dem Bildungsplan Förderschule unterrichtet </a:t>
            </a:r>
            <a:r>
              <a:rPr lang="de-DE" dirty="0" smtClean="0"/>
              <a:t>wird</a:t>
            </a:r>
            <a:endParaRPr lang="de-DE" dirty="0"/>
          </a:p>
        </p:txBody>
      </p:sp>
      <p:pic>
        <p:nvPicPr>
          <p:cNvPr id="6146" name="Picture 2" descr="Bildergebnis für inklu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648" y="4941168"/>
            <a:ext cx="2571750" cy="1781176"/>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p:cNvSpPr>
            <a:spLocks noGrp="1"/>
          </p:cNvSpPr>
          <p:nvPr>
            <p:ph type="ftr" sz="quarter" idx="11"/>
          </p:nvPr>
        </p:nvSpPr>
        <p:spPr/>
        <p:txBody>
          <a:bodyPr/>
          <a:lstStyle/>
          <a:p>
            <a:r>
              <a:rPr lang="de-DE" smtClean="0"/>
              <a:t>Fachtag Inklusion 2016</a:t>
            </a:r>
            <a:endParaRPr lang="de-DE"/>
          </a:p>
        </p:txBody>
      </p:sp>
    </p:spTree>
    <p:extLst>
      <p:ext uri="{BB962C8B-B14F-4D97-AF65-F5344CB8AC3E}">
        <p14:creationId xmlns:p14="http://schemas.microsoft.com/office/powerpoint/2010/main" val="1366190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417</Words>
  <Application>Microsoft Office PowerPoint</Application>
  <PresentationFormat>Bildschirmpräsentation (4:3)</PresentationFormat>
  <Paragraphs>59</Paragraphs>
  <Slides>10</Slides>
  <Notes>0</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Larissa</vt:lpstr>
      <vt:lpstr>     Wir arbeiten am Gelingen      Unser Inklusionskonzept  Fachtag Inklusion  28. Januar 2016 </vt:lpstr>
      <vt:lpstr>    Grund- und Werkrealschule   auslaufende Werkrealschule                                                  2 VKL in der Grundschule; 3 VKL in der Sekundarstufe  Start der Ganztagesschule 2016 / 2017  Sprachförderung  Kooperative Organisationformen Inklusive Bildungsangebote  Schloss-Schule Stutensee  Karl-Berberich-Schule   </vt:lpstr>
      <vt:lpstr> Sonderpädagogisches Bildungs- und Beratungszentrum Förderschwerpunkt Lernen  Lernprobleme oder Lernbehinderungen und Anspruch auf ein sonderpädagogisches  Bildungsangebot  Ganztagesschule in Wahlform  gesamte Grundstufe an Stirumschule  zur GTS am Stammhaus  Sonderpädagogische Beratungsstelle  Sonderpädagogischer Dienst </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Susanne Hirsch</dc:creator>
  <cp:lastModifiedBy>Susanne Hirsch</cp:lastModifiedBy>
  <cp:revision>16</cp:revision>
  <cp:lastPrinted>2016-01-27T16:13:37Z</cp:lastPrinted>
  <dcterms:created xsi:type="dcterms:W3CDTF">2016-01-23T18:09:04Z</dcterms:created>
  <dcterms:modified xsi:type="dcterms:W3CDTF">2016-01-27T16:15:17Z</dcterms:modified>
</cp:coreProperties>
</file>