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1" r:id="rId1"/>
  </p:sldMasterIdLst>
  <p:notesMasterIdLst>
    <p:notesMasterId r:id="rId13"/>
  </p:notesMasterIdLst>
  <p:sldIdLst>
    <p:sldId id="256" r:id="rId2"/>
    <p:sldId id="257" r:id="rId3"/>
    <p:sldId id="258" r:id="rId4"/>
    <p:sldId id="259" r:id="rId5"/>
    <p:sldId id="260" r:id="rId6"/>
    <p:sldId id="272" r:id="rId7"/>
    <p:sldId id="273" r:id="rId8"/>
    <p:sldId id="274" r:id="rId9"/>
    <p:sldId id="275" r:id="rId10"/>
    <p:sldId id="276" r:id="rId11"/>
    <p:sldId id="271" r:id="rId1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252"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B1B467-AE28-433B-8AFE-9C8F690D8525}" type="datetimeFigureOut">
              <a:rPr lang="de-DE" smtClean="0"/>
              <a:t>15.12.2020</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C36DF8-7E5D-46B3-8300-C64A6A5B5BAE}" type="slidenum">
              <a:rPr lang="de-DE" smtClean="0"/>
              <a:t>‹Nr.›</a:t>
            </a:fld>
            <a:endParaRPr lang="de-DE"/>
          </a:p>
        </p:txBody>
      </p:sp>
    </p:spTree>
    <p:extLst>
      <p:ext uri="{BB962C8B-B14F-4D97-AF65-F5344CB8AC3E}">
        <p14:creationId xmlns:p14="http://schemas.microsoft.com/office/powerpoint/2010/main" val="4235584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E5B3F0-57A1-479C-A1C9-007DF0DDCDC1}"/>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62866A2-94C2-4DDE-A0C0-926970321F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FD5E6CC1-B2D2-4FD9-9982-C8892D83DE55}"/>
              </a:ext>
            </a:extLst>
          </p:cNvPr>
          <p:cNvSpPr>
            <a:spLocks noGrp="1"/>
          </p:cNvSpPr>
          <p:nvPr>
            <p:ph type="dt" sz="half" idx="10"/>
          </p:nvPr>
        </p:nvSpPr>
        <p:spPr/>
        <p:txBody>
          <a:bodyPr/>
          <a:lstStyle>
            <a:lvl1pPr>
              <a:defRPr/>
            </a:lvl1pPr>
          </a:lstStyle>
          <a:p>
            <a:r>
              <a:rPr lang="de-DE"/>
              <a:t>22.09.2020</a:t>
            </a:r>
            <a:endParaRPr lang="en-US" dirty="0"/>
          </a:p>
        </p:txBody>
      </p:sp>
      <p:sp>
        <p:nvSpPr>
          <p:cNvPr id="5" name="Fußzeilenplatzhalter 4">
            <a:extLst>
              <a:ext uri="{FF2B5EF4-FFF2-40B4-BE49-F238E27FC236}">
                <a16:creationId xmlns:a16="http://schemas.microsoft.com/office/drawing/2014/main" id="{276725F6-4693-4B75-986D-406665F93E90}"/>
              </a:ext>
            </a:extLst>
          </p:cNvPr>
          <p:cNvSpPr>
            <a:spLocks noGrp="1"/>
          </p:cNvSpPr>
          <p:nvPr>
            <p:ph type="ftr" sz="quarter" idx="11"/>
          </p:nvPr>
        </p:nvSpPr>
        <p:spPr/>
        <p:txBody>
          <a:bodyPr/>
          <a:lstStyle/>
          <a:p>
            <a:r>
              <a:rPr lang="en-US" dirty="0"/>
              <a:t>J. Hecker Fachberater Datenschutz </a:t>
            </a:r>
          </a:p>
        </p:txBody>
      </p:sp>
      <p:sp>
        <p:nvSpPr>
          <p:cNvPr id="6" name="Foliennummernplatzhalter 5">
            <a:extLst>
              <a:ext uri="{FF2B5EF4-FFF2-40B4-BE49-F238E27FC236}">
                <a16:creationId xmlns:a16="http://schemas.microsoft.com/office/drawing/2014/main" id="{DAB3EF7E-FD61-4B1D-85E0-618376E658D9}"/>
              </a:ext>
            </a:extLst>
          </p:cNvPr>
          <p:cNvSpPr>
            <a:spLocks noGrp="1"/>
          </p:cNvSpPr>
          <p:nvPr>
            <p:ph type="sldNum" sz="quarter" idx="12"/>
          </p:nvPr>
        </p:nvSpPr>
        <p:spPr/>
        <p:txBody>
          <a:bodyPr/>
          <a:lstStyle/>
          <a:p>
            <a:fld id="{D57F1E4F-1CFF-5643-939E-02111984F565}" type="slidenum">
              <a:rPr lang="en-US" smtClean="0"/>
              <a:t>‹Nr.›</a:t>
            </a:fld>
            <a:endParaRPr lang="en-US" dirty="0"/>
          </a:p>
        </p:txBody>
      </p:sp>
      <p:grpSp>
        <p:nvGrpSpPr>
          <p:cNvPr id="7" name="Gruppieren 5">
            <a:extLst>
              <a:ext uri="{FF2B5EF4-FFF2-40B4-BE49-F238E27FC236}">
                <a16:creationId xmlns:a16="http://schemas.microsoft.com/office/drawing/2014/main" id="{A1E48FFE-0272-4C94-860C-5AA2E3A8F05F}"/>
              </a:ext>
            </a:extLst>
          </p:cNvPr>
          <p:cNvGrpSpPr>
            <a:grpSpLocks/>
          </p:cNvGrpSpPr>
          <p:nvPr userDrawn="1"/>
        </p:nvGrpSpPr>
        <p:grpSpPr bwMode="auto">
          <a:xfrm>
            <a:off x="4867068" y="328882"/>
            <a:ext cx="2457864" cy="1402812"/>
            <a:chOff x="6654210" y="5757863"/>
            <a:chExt cx="2000250" cy="1062654"/>
          </a:xfrm>
        </p:grpSpPr>
        <p:pic>
          <p:nvPicPr>
            <p:cNvPr id="8" name="Picture 5" descr="BW55_KL_sw_weiss">
              <a:extLst>
                <a:ext uri="{FF2B5EF4-FFF2-40B4-BE49-F238E27FC236}">
                  <a16:creationId xmlns:a16="http://schemas.microsoft.com/office/drawing/2014/main" id="{FA1C5FD1-ECE0-4AC5-88EA-FA0F829AC6A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54210" y="5757863"/>
              <a:ext cx="2000250"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7">
              <a:extLst>
                <a:ext uri="{FF2B5EF4-FFF2-40B4-BE49-F238E27FC236}">
                  <a16:creationId xmlns:a16="http://schemas.microsoft.com/office/drawing/2014/main" id="{C7978A45-F33F-4581-96A9-A339D510CF00}"/>
                </a:ext>
              </a:extLst>
            </p:cNvPr>
            <p:cNvSpPr>
              <a:spLocks noChangeArrowheads="1"/>
            </p:cNvSpPr>
            <p:nvPr/>
          </p:nvSpPr>
          <p:spPr bwMode="auto">
            <a:xfrm>
              <a:off x="6682227" y="6605073"/>
              <a:ext cx="194421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ea typeface="MS PGothic"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MS PGothic"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MS PGothic"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MS PGothic"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9pPr>
            </a:lstStyle>
            <a:p>
              <a:pPr algn="ctr" eaLnBrk="1" hangingPunct="1">
                <a:spcBef>
                  <a:spcPct val="0"/>
                </a:spcBef>
                <a:buFontTx/>
                <a:buNone/>
              </a:pPr>
              <a:r>
                <a:rPr lang="de-DE" altLang="de-DE" sz="800">
                  <a:solidFill>
                    <a:srgbClr val="000000"/>
                  </a:solidFill>
                  <a:cs typeface="Times New Roman" pitchFamily="18" charset="0"/>
                </a:rPr>
                <a:t>STAATLICHES SCHULAMT  KARLSRUHE</a:t>
              </a:r>
              <a:endParaRPr lang="de-DE" altLang="de-DE" sz="1800">
                <a:solidFill>
                  <a:srgbClr val="000000"/>
                </a:solidFill>
                <a:cs typeface="Times New Roman" pitchFamily="18" charset="0"/>
              </a:endParaRPr>
            </a:p>
          </p:txBody>
        </p:sp>
      </p:grpSp>
    </p:spTree>
    <p:extLst>
      <p:ext uri="{BB962C8B-B14F-4D97-AF65-F5344CB8AC3E}">
        <p14:creationId xmlns:p14="http://schemas.microsoft.com/office/powerpoint/2010/main" val="4133429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2A32FA-29F4-4AB7-AA01-F39C9CF376E5}"/>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4135E9E8-983C-4E39-838F-2EC36D551567}"/>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4B5B7CC-84B6-4723-A2E5-03AC965F1CDC}"/>
              </a:ext>
            </a:extLst>
          </p:cNvPr>
          <p:cNvSpPr>
            <a:spLocks noGrp="1"/>
          </p:cNvSpPr>
          <p:nvPr>
            <p:ph type="dt" sz="half" idx="10"/>
          </p:nvPr>
        </p:nvSpPr>
        <p:spPr/>
        <p:txBody>
          <a:bodyPr/>
          <a:lstStyle/>
          <a:p>
            <a:r>
              <a:rPr lang="de-DE"/>
              <a:t>22.09.2020</a:t>
            </a:r>
            <a:endParaRPr lang="en-US" dirty="0"/>
          </a:p>
        </p:txBody>
      </p:sp>
      <p:sp>
        <p:nvSpPr>
          <p:cNvPr id="5" name="Fußzeilenplatzhalter 4">
            <a:extLst>
              <a:ext uri="{FF2B5EF4-FFF2-40B4-BE49-F238E27FC236}">
                <a16:creationId xmlns:a16="http://schemas.microsoft.com/office/drawing/2014/main" id="{B7643F28-7116-4C71-9B56-41D9DD1A3313}"/>
              </a:ext>
            </a:extLst>
          </p:cNvPr>
          <p:cNvSpPr>
            <a:spLocks noGrp="1"/>
          </p:cNvSpPr>
          <p:nvPr>
            <p:ph type="ftr" sz="quarter" idx="11"/>
          </p:nvPr>
        </p:nvSpPr>
        <p:spPr/>
        <p:txBody>
          <a:bodyPr/>
          <a:lstStyle/>
          <a:p>
            <a:r>
              <a:rPr lang="en-US" dirty="0"/>
              <a:t>J. Hecker Fachberater Datenschutz </a:t>
            </a:r>
          </a:p>
        </p:txBody>
      </p:sp>
      <p:sp>
        <p:nvSpPr>
          <p:cNvPr id="6" name="Foliennummernplatzhalter 5">
            <a:extLst>
              <a:ext uri="{FF2B5EF4-FFF2-40B4-BE49-F238E27FC236}">
                <a16:creationId xmlns:a16="http://schemas.microsoft.com/office/drawing/2014/main" id="{CE62912E-9DC5-4553-B62B-48A3F4284F47}"/>
              </a:ext>
            </a:extLst>
          </p:cNvPr>
          <p:cNvSpPr>
            <a:spLocks noGrp="1"/>
          </p:cNvSpPr>
          <p:nvPr>
            <p:ph type="sldNum" sz="quarter" idx="12"/>
          </p:nvPr>
        </p:nvSpPr>
        <p:spPr/>
        <p:txBody>
          <a:bodyPr/>
          <a:lstStyle/>
          <a:p>
            <a:fld id="{D57F1E4F-1CFF-5643-939E-02111984F565}" type="slidenum">
              <a:rPr lang="en-US" smtClean="0"/>
              <a:t>‹Nr.›</a:t>
            </a:fld>
            <a:endParaRPr lang="en-US" dirty="0"/>
          </a:p>
        </p:txBody>
      </p:sp>
    </p:spTree>
    <p:extLst>
      <p:ext uri="{BB962C8B-B14F-4D97-AF65-F5344CB8AC3E}">
        <p14:creationId xmlns:p14="http://schemas.microsoft.com/office/powerpoint/2010/main" val="1210791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41C935FB-6852-44A7-92D0-D6394B43CCE2}"/>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99446D01-3F33-4A54-B59F-5899425465C3}"/>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6B63D97-49B9-451E-BD4B-8DD2EA283237}"/>
              </a:ext>
            </a:extLst>
          </p:cNvPr>
          <p:cNvSpPr>
            <a:spLocks noGrp="1"/>
          </p:cNvSpPr>
          <p:nvPr>
            <p:ph type="dt" sz="half" idx="10"/>
          </p:nvPr>
        </p:nvSpPr>
        <p:spPr/>
        <p:txBody>
          <a:bodyPr/>
          <a:lstStyle/>
          <a:p>
            <a:r>
              <a:rPr lang="de-DE"/>
              <a:t>22.09.2020</a:t>
            </a:r>
            <a:endParaRPr lang="en-US" dirty="0"/>
          </a:p>
        </p:txBody>
      </p:sp>
      <p:sp>
        <p:nvSpPr>
          <p:cNvPr id="5" name="Fußzeilenplatzhalter 4">
            <a:extLst>
              <a:ext uri="{FF2B5EF4-FFF2-40B4-BE49-F238E27FC236}">
                <a16:creationId xmlns:a16="http://schemas.microsoft.com/office/drawing/2014/main" id="{EE244356-C3C3-437D-AB59-A789797F3220}"/>
              </a:ext>
            </a:extLst>
          </p:cNvPr>
          <p:cNvSpPr>
            <a:spLocks noGrp="1"/>
          </p:cNvSpPr>
          <p:nvPr>
            <p:ph type="ftr" sz="quarter" idx="11"/>
          </p:nvPr>
        </p:nvSpPr>
        <p:spPr/>
        <p:txBody>
          <a:bodyPr/>
          <a:lstStyle/>
          <a:p>
            <a:r>
              <a:rPr lang="en-US" dirty="0"/>
              <a:t>J. Hecker Fachberater Datenschutz </a:t>
            </a:r>
          </a:p>
        </p:txBody>
      </p:sp>
      <p:sp>
        <p:nvSpPr>
          <p:cNvPr id="6" name="Foliennummernplatzhalter 5">
            <a:extLst>
              <a:ext uri="{FF2B5EF4-FFF2-40B4-BE49-F238E27FC236}">
                <a16:creationId xmlns:a16="http://schemas.microsoft.com/office/drawing/2014/main" id="{66F8A5D1-A1C5-4FF4-A8DD-83B0F5A62525}"/>
              </a:ext>
            </a:extLst>
          </p:cNvPr>
          <p:cNvSpPr>
            <a:spLocks noGrp="1"/>
          </p:cNvSpPr>
          <p:nvPr>
            <p:ph type="sldNum" sz="quarter" idx="12"/>
          </p:nvPr>
        </p:nvSpPr>
        <p:spPr/>
        <p:txBody>
          <a:bodyPr/>
          <a:lstStyle/>
          <a:p>
            <a:fld id="{D57F1E4F-1CFF-5643-939E-02111984F565}" type="slidenum">
              <a:rPr lang="en-US" smtClean="0"/>
              <a:t>‹Nr.›</a:t>
            </a:fld>
            <a:endParaRPr lang="en-US" dirty="0"/>
          </a:p>
        </p:txBody>
      </p:sp>
    </p:spTree>
    <p:extLst>
      <p:ext uri="{BB962C8B-B14F-4D97-AF65-F5344CB8AC3E}">
        <p14:creationId xmlns:p14="http://schemas.microsoft.com/office/powerpoint/2010/main" val="21869317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de-DE"/>
              <a:t>Mastertitelformat bearbeiten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4" name="Date Placeholder 3"/>
          <p:cNvSpPr>
            <a:spLocks noGrp="1"/>
          </p:cNvSpPr>
          <p:nvPr>
            <p:ph type="dt" sz="half" idx="10"/>
          </p:nvPr>
        </p:nvSpPr>
        <p:spPr/>
        <p:txBody>
          <a:bodyPr/>
          <a:lstStyle/>
          <a:p>
            <a:r>
              <a:rPr lang="de-DE"/>
              <a:t>22.09.2020</a:t>
            </a:r>
            <a:endParaRPr lang="en-US" dirty="0"/>
          </a:p>
        </p:txBody>
      </p:sp>
      <p:sp>
        <p:nvSpPr>
          <p:cNvPr id="5" name="Footer Placeholder 4"/>
          <p:cNvSpPr>
            <a:spLocks noGrp="1"/>
          </p:cNvSpPr>
          <p:nvPr>
            <p:ph type="ftr" sz="quarter" idx="11"/>
          </p:nvPr>
        </p:nvSpPr>
        <p:spPr/>
        <p:txBody>
          <a:bodyPr/>
          <a:lstStyle/>
          <a:p>
            <a:r>
              <a:rPr lang="en-US" dirty="0"/>
              <a:t>J. Hecker Fachberater Datenschutz </a:t>
            </a:r>
          </a:p>
        </p:txBody>
      </p:sp>
      <p:sp>
        <p:nvSpPr>
          <p:cNvPr id="6" name="Slide Number Placeholder 5"/>
          <p:cNvSpPr>
            <a:spLocks noGrp="1"/>
          </p:cNvSpPr>
          <p:nvPr>
            <p:ph type="sldNum" sz="quarter" idx="12"/>
          </p:nvPr>
        </p:nvSpPr>
        <p:spPr/>
        <p:txBody>
          <a:bodyPr/>
          <a:lstStyle/>
          <a:p>
            <a:fld id="{D57F1E4F-1CFF-5643-939E-02111984F565}" type="slidenum">
              <a:rPr lang="en-US" dirty="0"/>
              <a:t>‹Nr.›</a:t>
            </a:fld>
            <a:endParaRPr lang="en-US" dirty="0"/>
          </a:p>
        </p:txBody>
      </p:sp>
      <p:grpSp>
        <p:nvGrpSpPr>
          <p:cNvPr id="7" name="Gruppieren 5">
            <a:extLst>
              <a:ext uri="{FF2B5EF4-FFF2-40B4-BE49-F238E27FC236}">
                <a16:creationId xmlns:a16="http://schemas.microsoft.com/office/drawing/2014/main" id="{013CD1AD-8673-4A4F-8C67-EAE6C7C9499B}"/>
              </a:ext>
            </a:extLst>
          </p:cNvPr>
          <p:cNvGrpSpPr>
            <a:grpSpLocks/>
          </p:cNvGrpSpPr>
          <p:nvPr userDrawn="1"/>
        </p:nvGrpSpPr>
        <p:grpSpPr bwMode="auto">
          <a:xfrm>
            <a:off x="9353550" y="215900"/>
            <a:ext cx="2000250" cy="1063625"/>
            <a:chOff x="6654210" y="5757863"/>
            <a:chExt cx="2000250" cy="1062654"/>
          </a:xfrm>
        </p:grpSpPr>
        <p:pic>
          <p:nvPicPr>
            <p:cNvPr id="9" name="Picture 5" descr="BW55_KL_sw_weiss">
              <a:extLst>
                <a:ext uri="{FF2B5EF4-FFF2-40B4-BE49-F238E27FC236}">
                  <a16:creationId xmlns:a16="http://schemas.microsoft.com/office/drawing/2014/main" id="{D608088E-EF91-4CA5-A35B-5B40DDB8EBD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54210" y="5757863"/>
              <a:ext cx="2000250"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7">
              <a:extLst>
                <a:ext uri="{FF2B5EF4-FFF2-40B4-BE49-F238E27FC236}">
                  <a16:creationId xmlns:a16="http://schemas.microsoft.com/office/drawing/2014/main" id="{36F24586-515D-4A7B-B522-D84AE1BE1C0F}"/>
                </a:ext>
              </a:extLst>
            </p:cNvPr>
            <p:cNvSpPr>
              <a:spLocks noChangeArrowheads="1"/>
            </p:cNvSpPr>
            <p:nvPr/>
          </p:nvSpPr>
          <p:spPr bwMode="auto">
            <a:xfrm>
              <a:off x="6682227" y="6605073"/>
              <a:ext cx="194421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ea typeface="MS PGothic"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MS PGothic"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MS PGothic"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MS PGothic"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9pPr>
            </a:lstStyle>
            <a:p>
              <a:pPr algn="ctr" eaLnBrk="1" hangingPunct="1">
                <a:spcBef>
                  <a:spcPct val="0"/>
                </a:spcBef>
                <a:buFontTx/>
                <a:buNone/>
              </a:pPr>
              <a:r>
                <a:rPr lang="de-DE" altLang="de-DE" sz="800">
                  <a:solidFill>
                    <a:srgbClr val="000000"/>
                  </a:solidFill>
                  <a:cs typeface="Times New Roman" pitchFamily="18" charset="0"/>
                </a:rPr>
                <a:t>STAATLICHES SCHULAMT  KARLSRUHE</a:t>
              </a:r>
              <a:endParaRPr lang="de-DE" altLang="de-DE" sz="1800">
                <a:solidFill>
                  <a:srgbClr val="000000"/>
                </a:solidFill>
                <a:cs typeface="Times New Roman" pitchFamily="18" charset="0"/>
              </a:endParaRPr>
            </a:p>
          </p:txBody>
        </p:sp>
      </p:grpSp>
    </p:spTree>
    <p:extLst>
      <p:ext uri="{BB962C8B-B14F-4D97-AF65-F5344CB8AC3E}">
        <p14:creationId xmlns:p14="http://schemas.microsoft.com/office/powerpoint/2010/main" val="1290561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DB2E00-FCF0-4133-A886-2E39167F6C4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E2D2FC23-91FF-499D-9B8C-57282F9856A0}"/>
              </a:ext>
            </a:extLst>
          </p:cNvPr>
          <p:cNvSpPr>
            <a:spLocks noGrp="1"/>
          </p:cNvSpPr>
          <p:nvPr>
            <p:ph idx="1"/>
          </p:nvPr>
        </p:nvSpPr>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90523813-696E-45E8-8286-AA165038930B}"/>
              </a:ext>
            </a:extLst>
          </p:cNvPr>
          <p:cNvSpPr>
            <a:spLocks noGrp="1"/>
          </p:cNvSpPr>
          <p:nvPr>
            <p:ph type="dt" sz="half" idx="10"/>
          </p:nvPr>
        </p:nvSpPr>
        <p:spPr/>
        <p:txBody>
          <a:bodyPr/>
          <a:lstStyle>
            <a:lvl1pPr>
              <a:defRPr/>
            </a:lvl1pPr>
          </a:lstStyle>
          <a:p>
            <a:r>
              <a:rPr lang="de-DE"/>
              <a:t>22.09.2020</a:t>
            </a:r>
            <a:endParaRPr lang="en-US" dirty="0"/>
          </a:p>
        </p:txBody>
      </p:sp>
      <p:sp>
        <p:nvSpPr>
          <p:cNvPr id="5" name="Fußzeilenplatzhalter 4">
            <a:extLst>
              <a:ext uri="{FF2B5EF4-FFF2-40B4-BE49-F238E27FC236}">
                <a16:creationId xmlns:a16="http://schemas.microsoft.com/office/drawing/2014/main" id="{33E52AEE-5E12-4475-ABE8-93CA37C9CC5B}"/>
              </a:ext>
            </a:extLst>
          </p:cNvPr>
          <p:cNvSpPr>
            <a:spLocks noGrp="1"/>
          </p:cNvSpPr>
          <p:nvPr>
            <p:ph type="ftr" sz="quarter" idx="11"/>
          </p:nvPr>
        </p:nvSpPr>
        <p:spPr/>
        <p:txBody>
          <a:bodyPr/>
          <a:lstStyle/>
          <a:p>
            <a:r>
              <a:rPr lang="en-US" dirty="0"/>
              <a:t>J. Hecker Fachberater Datenschutz </a:t>
            </a:r>
          </a:p>
        </p:txBody>
      </p:sp>
      <p:sp>
        <p:nvSpPr>
          <p:cNvPr id="6" name="Foliennummernplatzhalter 5">
            <a:extLst>
              <a:ext uri="{FF2B5EF4-FFF2-40B4-BE49-F238E27FC236}">
                <a16:creationId xmlns:a16="http://schemas.microsoft.com/office/drawing/2014/main" id="{BF31BF0E-7567-4FF9-8407-2076D8E1938C}"/>
              </a:ext>
            </a:extLst>
          </p:cNvPr>
          <p:cNvSpPr>
            <a:spLocks noGrp="1"/>
          </p:cNvSpPr>
          <p:nvPr>
            <p:ph type="sldNum" sz="quarter" idx="12"/>
          </p:nvPr>
        </p:nvSpPr>
        <p:spPr/>
        <p:txBody>
          <a:bodyPr/>
          <a:lstStyle/>
          <a:p>
            <a:fld id="{D57F1E4F-1CFF-5643-939E-02111984F565}" type="slidenum">
              <a:rPr lang="en-US" smtClean="0"/>
              <a:t>‹Nr.›</a:t>
            </a:fld>
            <a:endParaRPr lang="en-US" dirty="0"/>
          </a:p>
        </p:txBody>
      </p:sp>
      <p:grpSp>
        <p:nvGrpSpPr>
          <p:cNvPr id="7" name="Gruppieren 5">
            <a:extLst>
              <a:ext uri="{FF2B5EF4-FFF2-40B4-BE49-F238E27FC236}">
                <a16:creationId xmlns:a16="http://schemas.microsoft.com/office/drawing/2014/main" id="{810743A8-7C28-4EB2-8B49-152267E07781}"/>
              </a:ext>
            </a:extLst>
          </p:cNvPr>
          <p:cNvGrpSpPr>
            <a:grpSpLocks/>
          </p:cNvGrpSpPr>
          <p:nvPr userDrawn="1"/>
        </p:nvGrpSpPr>
        <p:grpSpPr bwMode="auto">
          <a:xfrm>
            <a:off x="9353550" y="230188"/>
            <a:ext cx="2000250" cy="1063625"/>
            <a:chOff x="6654210" y="5757863"/>
            <a:chExt cx="2000250" cy="1062654"/>
          </a:xfrm>
        </p:grpSpPr>
        <p:pic>
          <p:nvPicPr>
            <p:cNvPr id="8" name="Picture 5" descr="BW55_KL_sw_weiss">
              <a:extLst>
                <a:ext uri="{FF2B5EF4-FFF2-40B4-BE49-F238E27FC236}">
                  <a16:creationId xmlns:a16="http://schemas.microsoft.com/office/drawing/2014/main" id="{6887AEC6-1433-43C5-A5C1-32602F193D3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54210" y="5757863"/>
              <a:ext cx="2000250"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7">
              <a:extLst>
                <a:ext uri="{FF2B5EF4-FFF2-40B4-BE49-F238E27FC236}">
                  <a16:creationId xmlns:a16="http://schemas.microsoft.com/office/drawing/2014/main" id="{6B20D37E-865F-4261-953E-F3C285F0BD96}"/>
                </a:ext>
              </a:extLst>
            </p:cNvPr>
            <p:cNvSpPr>
              <a:spLocks noChangeArrowheads="1"/>
            </p:cNvSpPr>
            <p:nvPr/>
          </p:nvSpPr>
          <p:spPr bwMode="auto">
            <a:xfrm>
              <a:off x="6682227" y="6605073"/>
              <a:ext cx="194421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ea typeface="MS PGothic"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MS PGothic"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MS PGothic"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MS PGothic"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9pPr>
            </a:lstStyle>
            <a:p>
              <a:pPr algn="ctr" eaLnBrk="1" hangingPunct="1">
                <a:spcBef>
                  <a:spcPct val="0"/>
                </a:spcBef>
                <a:buFontTx/>
                <a:buNone/>
              </a:pPr>
              <a:r>
                <a:rPr lang="de-DE" altLang="de-DE" sz="800">
                  <a:solidFill>
                    <a:srgbClr val="000000"/>
                  </a:solidFill>
                  <a:cs typeface="Times New Roman" pitchFamily="18" charset="0"/>
                </a:rPr>
                <a:t>STAATLICHES SCHULAMT  KARLSRUHE</a:t>
              </a:r>
              <a:endParaRPr lang="de-DE" altLang="de-DE" sz="1800">
                <a:solidFill>
                  <a:srgbClr val="000000"/>
                </a:solidFill>
                <a:cs typeface="Times New Roman" pitchFamily="18" charset="0"/>
              </a:endParaRPr>
            </a:p>
          </p:txBody>
        </p:sp>
      </p:grpSp>
      <p:cxnSp>
        <p:nvCxnSpPr>
          <p:cNvPr id="10" name="Gerade Verbindung 7">
            <a:extLst>
              <a:ext uri="{FF2B5EF4-FFF2-40B4-BE49-F238E27FC236}">
                <a16:creationId xmlns:a16="http://schemas.microsoft.com/office/drawing/2014/main" id="{C76B2788-C6B8-470D-BF63-3724D27601BE}"/>
              </a:ext>
            </a:extLst>
          </p:cNvPr>
          <p:cNvCxnSpPr/>
          <p:nvPr userDrawn="1"/>
        </p:nvCxnSpPr>
        <p:spPr>
          <a:xfrm>
            <a:off x="0" y="1288582"/>
            <a:ext cx="9144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4393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F29522-36D6-4DA8-895C-E07609D33045}"/>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C2B907D8-113C-4747-8F01-575B132E861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dirty="0"/>
              <a:t>Mastertextformat bearbeiten</a:t>
            </a:r>
          </a:p>
        </p:txBody>
      </p:sp>
      <p:sp>
        <p:nvSpPr>
          <p:cNvPr id="4" name="Datumsplatzhalter 3">
            <a:extLst>
              <a:ext uri="{FF2B5EF4-FFF2-40B4-BE49-F238E27FC236}">
                <a16:creationId xmlns:a16="http://schemas.microsoft.com/office/drawing/2014/main" id="{B2CF7113-4CA7-4C45-A979-989D37825BB5}"/>
              </a:ext>
            </a:extLst>
          </p:cNvPr>
          <p:cNvSpPr>
            <a:spLocks noGrp="1"/>
          </p:cNvSpPr>
          <p:nvPr>
            <p:ph type="dt" sz="half" idx="10"/>
          </p:nvPr>
        </p:nvSpPr>
        <p:spPr/>
        <p:txBody>
          <a:bodyPr/>
          <a:lstStyle/>
          <a:p>
            <a:r>
              <a:rPr lang="de-DE"/>
              <a:t>22.09.2020</a:t>
            </a:r>
            <a:endParaRPr lang="en-US" dirty="0"/>
          </a:p>
        </p:txBody>
      </p:sp>
      <p:sp>
        <p:nvSpPr>
          <p:cNvPr id="5" name="Fußzeilenplatzhalter 4">
            <a:extLst>
              <a:ext uri="{FF2B5EF4-FFF2-40B4-BE49-F238E27FC236}">
                <a16:creationId xmlns:a16="http://schemas.microsoft.com/office/drawing/2014/main" id="{8ACBD01C-1E5B-44DE-A58B-28C126B1226F}"/>
              </a:ext>
            </a:extLst>
          </p:cNvPr>
          <p:cNvSpPr>
            <a:spLocks noGrp="1"/>
          </p:cNvSpPr>
          <p:nvPr>
            <p:ph type="ftr" sz="quarter" idx="11"/>
          </p:nvPr>
        </p:nvSpPr>
        <p:spPr/>
        <p:txBody>
          <a:bodyPr/>
          <a:lstStyle/>
          <a:p>
            <a:r>
              <a:rPr lang="en-US" dirty="0"/>
              <a:t>J. Hecker Fachberater Datenschutz </a:t>
            </a:r>
          </a:p>
        </p:txBody>
      </p:sp>
      <p:sp>
        <p:nvSpPr>
          <p:cNvPr id="6" name="Foliennummernplatzhalter 5">
            <a:extLst>
              <a:ext uri="{FF2B5EF4-FFF2-40B4-BE49-F238E27FC236}">
                <a16:creationId xmlns:a16="http://schemas.microsoft.com/office/drawing/2014/main" id="{59B9B95A-7C3D-472C-B1B5-9DD461732BC0}"/>
              </a:ext>
            </a:extLst>
          </p:cNvPr>
          <p:cNvSpPr>
            <a:spLocks noGrp="1"/>
          </p:cNvSpPr>
          <p:nvPr>
            <p:ph type="sldNum" sz="quarter" idx="12"/>
          </p:nvPr>
        </p:nvSpPr>
        <p:spPr/>
        <p:txBody>
          <a:bodyPr/>
          <a:lstStyle/>
          <a:p>
            <a:fld id="{D57F1E4F-1CFF-5643-939E-02111984F565}" type="slidenum">
              <a:rPr lang="en-US" smtClean="0"/>
              <a:t>‹Nr.›</a:t>
            </a:fld>
            <a:endParaRPr lang="en-US" dirty="0"/>
          </a:p>
        </p:txBody>
      </p:sp>
    </p:spTree>
    <p:extLst>
      <p:ext uri="{BB962C8B-B14F-4D97-AF65-F5344CB8AC3E}">
        <p14:creationId xmlns:p14="http://schemas.microsoft.com/office/powerpoint/2010/main" val="3435259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1B2240-FAA3-4323-A6EF-807BEDA222B4}"/>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B06E63A-0433-4DA0-9820-61C79560DDC5}"/>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B492263C-5DD3-411D-B910-E838305FFAB2}"/>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C197E70-B366-4F55-BE2D-CCA4B7FBD7E0}"/>
              </a:ext>
            </a:extLst>
          </p:cNvPr>
          <p:cNvSpPr>
            <a:spLocks noGrp="1"/>
          </p:cNvSpPr>
          <p:nvPr>
            <p:ph type="dt" sz="half" idx="10"/>
          </p:nvPr>
        </p:nvSpPr>
        <p:spPr/>
        <p:txBody>
          <a:bodyPr/>
          <a:lstStyle>
            <a:lvl1pPr>
              <a:defRPr/>
            </a:lvl1pPr>
          </a:lstStyle>
          <a:p>
            <a:r>
              <a:rPr lang="de-DE"/>
              <a:t>22.09.2020</a:t>
            </a:r>
            <a:endParaRPr lang="en-US" dirty="0"/>
          </a:p>
        </p:txBody>
      </p:sp>
      <p:sp>
        <p:nvSpPr>
          <p:cNvPr id="6" name="Fußzeilenplatzhalter 5">
            <a:extLst>
              <a:ext uri="{FF2B5EF4-FFF2-40B4-BE49-F238E27FC236}">
                <a16:creationId xmlns:a16="http://schemas.microsoft.com/office/drawing/2014/main" id="{CA6F9627-CB4E-46E1-9B70-3FA177C3CB0B}"/>
              </a:ext>
            </a:extLst>
          </p:cNvPr>
          <p:cNvSpPr>
            <a:spLocks noGrp="1"/>
          </p:cNvSpPr>
          <p:nvPr>
            <p:ph type="ftr" sz="quarter" idx="11"/>
          </p:nvPr>
        </p:nvSpPr>
        <p:spPr/>
        <p:txBody>
          <a:bodyPr/>
          <a:lstStyle/>
          <a:p>
            <a:r>
              <a:rPr lang="en-US" dirty="0"/>
              <a:t>J. Hecker Fachberater Datenschutz </a:t>
            </a:r>
          </a:p>
        </p:txBody>
      </p:sp>
      <p:sp>
        <p:nvSpPr>
          <p:cNvPr id="7" name="Foliennummernplatzhalter 6">
            <a:extLst>
              <a:ext uri="{FF2B5EF4-FFF2-40B4-BE49-F238E27FC236}">
                <a16:creationId xmlns:a16="http://schemas.microsoft.com/office/drawing/2014/main" id="{899003B9-781B-462A-AA54-FF0CE82973FB}"/>
              </a:ext>
            </a:extLst>
          </p:cNvPr>
          <p:cNvSpPr>
            <a:spLocks noGrp="1"/>
          </p:cNvSpPr>
          <p:nvPr>
            <p:ph type="sldNum" sz="quarter" idx="12"/>
          </p:nvPr>
        </p:nvSpPr>
        <p:spPr/>
        <p:txBody>
          <a:bodyPr/>
          <a:lstStyle/>
          <a:p>
            <a:fld id="{D57F1E4F-1CFF-5643-939E-02111984F565}" type="slidenum">
              <a:rPr lang="en-US" smtClean="0"/>
              <a:t>‹Nr.›</a:t>
            </a:fld>
            <a:endParaRPr lang="en-US" dirty="0"/>
          </a:p>
        </p:txBody>
      </p:sp>
    </p:spTree>
    <p:extLst>
      <p:ext uri="{BB962C8B-B14F-4D97-AF65-F5344CB8AC3E}">
        <p14:creationId xmlns:p14="http://schemas.microsoft.com/office/powerpoint/2010/main" val="3589999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220B85-061C-40A7-867B-401F82347945}"/>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9D9CD7E-2B88-450A-8D36-4E6C84CC63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074E9A4-2850-4148-BB0C-7CF3FB116DD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D28B2723-6C5E-4E46-98DC-A82DF5567C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C92F8CF8-78F7-45A3-BC78-A1EF07485397}"/>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1E19DE0F-9E1C-4FB5-92D0-10AE5562A1B3}"/>
              </a:ext>
            </a:extLst>
          </p:cNvPr>
          <p:cNvSpPr>
            <a:spLocks noGrp="1"/>
          </p:cNvSpPr>
          <p:nvPr>
            <p:ph type="dt" sz="half" idx="10"/>
          </p:nvPr>
        </p:nvSpPr>
        <p:spPr/>
        <p:txBody>
          <a:bodyPr/>
          <a:lstStyle/>
          <a:p>
            <a:r>
              <a:rPr lang="de-DE"/>
              <a:t>22.09.2020</a:t>
            </a:r>
            <a:endParaRPr lang="en-US" dirty="0"/>
          </a:p>
        </p:txBody>
      </p:sp>
      <p:sp>
        <p:nvSpPr>
          <p:cNvPr id="8" name="Fußzeilenplatzhalter 7">
            <a:extLst>
              <a:ext uri="{FF2B5EF4-FFF2-40B4-BE49-F238E27FC236}">
                <a16:creationId xmlns:a16="http://schemas.microsoft.com/office/drawing/2014/main" id="{865A482B-BBBB-45D9-A4C1-185929074E35}"/>
              </a:ext>
            </a:extLst>
          </p:cNvPr>
          <p:cNvSpPr>
            <a:spLocks noGrp="1"/>
          </p:cNvSpPr>
          <p:nvPr>
            <p:ph type="ftr" sz="quarter" idx="11"/>
          </p:nvPr>
        </p:nvSpPr>
        <p:spPr/>
        <p:txBody>
          <a:bodyPr/>
          <a:lstStyle/>
          <a:p>
            <a:r>
              <a:rPr lang="en-US" dirty="0"/>
              <a:t>J. Hecker Fachberater Datenschutz </a:t>
            </a:r>
          </a:p>
        </p:txBody>
      </p:sp>
      <p:sp>
        <p:nvSpPr>
          <p:cNvPr id="9" name="Foliennummernplatzhalter 8">
            <a:extLst>
              <a:ext uri="{FF2B5EF4-FFF2-40B4-BE49-F238E27FC236}">
                <a16:creationId xmlns:a16="http://schemas.microsoft.com/office/drawing/2014/main" id="{CB2001B2-EB3C-41CA-87E6-D89E05D38B06}"/>
              </a:ext>
            </a:extLst>
          </p:cNvPr>
          <p:cNvSpPr>
            <a:spLocks noGrp="1"/>
          </p:cNvSpPr>
          <p:nvPr>
            <p:ph type="sldNum" sz="quarter" idx="12"/>
          </p:nvPr>
        </p:nvSpPr>
        <p:spPr/>
        <p:txBody>
          <a:bodyPr/>
          <a:lstStyle/>
          <a:p>
            <a:fld id="{D57F1E4F-1CFF-5643-939E-02111984F565}" type="slidenum">
              <a:rPr lang="en-US" smtClean="0"/>
              <a:t>‹Nr.›</a:t>
            </a:fld>
            <a:endParaRPr lang="en-US" dirty="0"/>
          </a:p>
        </p:txBody>
      </p:sp>
      <p:grpSp>
        <p:nvGrpSpPr>
          <p:cNvPr id="10" name="Gruppieren 5">
            <a:extLst>
              <a:ext uri="{FF2B5EF4-FFF2-40B4-BE49-F238E27FC236}">
                <a16:creationId xmlns:a16="http://schemas.microsoft.com/office/drawing/2014/main" id="{16ADA13F-0BCD-4B28-8C44-4D8EC40A628E}"/>
              </a:ext>
            </a:extLst>
          </p:cNvPr>
          <p:cNvGrpSpPr>
            <a:grpSpLocks/>
          </p:cNvGrpSpPr>
          <p:nvPr userDrawn="1"/>
        </p:nvGrpSpPr>
        <p:grpSpPr bwMode="auto">
          <a:xfrm>
            <a:off x="9351962" y="334963"/>
            <a:ext cx="2000250" cy="1063625"/>
            <a:chOff x="6654210" y="5757863"/>
            <a:chExt cx="2000250" cy="1062654"/>
          </a:xfrm>
        </p:grpSpPr>
        <p:pic>
          <p:nvPicPr>
            <p:cNvPr id="11" name="Picture 5" descr="BW55_KL_sw_weiss">
              <a:extLst>
                <a:ext uri="{FF2B5EF4-FFF2-40B4-BE49-F238E27FC236}">
                  <a16:creationId xmlns:a16="http://schemas.microsoft.com/office/drawing/2014/main" id="{66CB9ED6-7A18-4A3B-93B6-550DF01658A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54210" y="5757863"/>
              <a:ext cx="2000250"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7">
              <a:extLst>
                <a:ext uri="{FF2B5EF4-FFF2-40B4-BE49-F238E27FC236}">
                  <a16:creationId xmlns:a16="http://schemas.microsoft.com/office/drawing/2014/main" id="{1ADFEC58-A546-4402-93CF-0F1CF5FB23E8}"/>
                </a:ext>
              </a:extLst>
            </p:cNvPr>
            <p:cNvSpPr>
              <a:spLocks noChangeArrowheads="1"/>
            </p:cNvSpPr>
            <p:nvPr/>
          </p:nvSpPr>
          <p:spPr bwMode="auto">
            <a:xfrm>
              <a:off x="6682227" y="6605073"/>
              <a:ext cx="194421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ea typeface="MS PGothic"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MS PGothic"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MS PGothic"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MS PGothic"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9pPr>
            </a:lstStyle>
            <a:p>
              <a:pPr algn="ctr" eaLnBrk="1" hangingPunct="1">
                <a:spcBef>
                  <a:spcPct val="0"/>
                </a:spcBef>
                <a:buFontTx/>
                <a:buNone/>
              </a:pPr>
              <a:r>
                <a:rPr lang="de-DE" altLang="de-DE" sz="800">
                  <a:solidFill>
                    <a:srgbClr val="000000"/>
                  </a:solidFill>
                  <a:cs typeface="Times New Roman" pitchFamily="18" charset="0"/>
                </a:rPr>
                <a:t>STAATLICHES SCHULAMT  KARLSRUHE</a:t>
              </a:r>
              <a:endParaRPr lang="de-DE" altLang="de-DE" sz="1800">
                <a:solidFill>
                  <a:srgbClr val="000000"/>
                </a:solidFill>
                <a:cs typeface="Times New Roman" pitchFamily="18" charset="0"/>
              </a:endParaRPr>
            </a:p>
          </p:txBody>
        </p:sp>
      </p:grpSp>
      <p:cxnSp>
        <p:nvCxnSpPr>
          <p:cNvPr id="13" name="Gerade Verbindung 7">
            <a:extLst>
              <a:ext uri="{FF2B5EF4-FFF2-40B4-BE49-F238E27FC236}">
                <a16:creationId xmlns:a16="http://schemas.microsoft.com/office/drawing/2014/main" id="{2B325772-91CF-4D4F-B7EB-3D412FBCFB5C}"/>
              </a:ext>
            </a:extLst>
          </p:cNvPr>
          <p:cNvCxnSpPr/>
          <p:nvPr userDrawn="1"/>
        </p:nvCxnSpPr>
        <p:spPr>
          <a:xfrm>
            <a:off x="0" y="1179513"/>
            <a:ext cx="9144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7600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82EB8C-7229-45A7-9B33-DEB941DAED1F}"/>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3A856450-25AF-4FBF-B46F-964446A392D5}"/>
              </a:ext>
            </a:extLst>
          </p:cNvPr>
          <p:cNvSpPr>
            <a:spLocks noGrp="1"/>
          </p:cNvSpPr>
          <p:nvPr>
            <p:ph type="dt" sz="half" idx="10"/>
          </p:nvPr>
        </p:nvSpPr>
        <p:spPr/>
        <p:txBody>
          <a:bodyPr/>
          <a:lstStyle/>
          <a:p>
            <a:r>
              <a:rPr lang="de-DE"/>
              <a:t>22.09.2020</a:t>
            </a:r>
            <a:endParaRPr lang="en-US" dirty="0"/>
          </a:p>
        </p:txBody>
      </p:sp>
      <p:sp>
        <p:nvSpPr>
          <p:cNvPr id="4" name="Fußzeilenplatzhalter 3">
            <a:extLst>
              <a:ext uri="{FF2B5EF4-FFF2-40B4-BE49-F238E27FC236}">
                <a16:creationId xmlns:a16="http://schemas.microsoft.com/office/drawing/2014/main" id="{3A974697-4374-4443-8433-7C57272D63B0}"/>
              </a:ext>
            </a:extLst>
          </p:cNvPr>
          <p:cNvSpPr>
            <a:spLocks noGrp="1"/>
          </p:cNvSpPr>
          <p:nvPr>
            <p:ph type="ftr" sz="quarter" idx="11"/>
          </p:nvPr>
        </p:nvSpPr>
        <p:spPr/>
        <p:txBody>
          <a:bodyPr/>
          <a:lstStyle/>
          <a:p>
            <a:r>
              <a:rPr lang="en-US" dirty="0"/>
              <a:t>J. Hecker Fachberater Datenschutz </a:t>
            </a:r>
          </a:p>
        </p:txBody>
      </p:sp>
      <p:sp>
        <p:nvSpPr>
          <p:cNvPr id="5" name="Foliennummernplatzhalter 4">
            <a:extLst>
              <a:ext uri="{FF2B5EF4-FFF2-40B4-BE49-F238E27FC236}">
                <a16:creationId xmlns:a16="http://schemas.microsoft.com/office/drawing/2014/main" id="{B2FD4EA6-549B-4C38-9823-C5D73D311CF1}"/>
              </a:ext>
            </a:extLst>
          </p:cNvPr>
          <p:cNvSpPr>
            <a:spLocks noGrp="1"/>
          </p:cNvSpPr>
          <p:nvPr>
            <p:ph type="sldNum" sz="quarter" idx="12"/>
          </p:nvPr>
        </p:nvSpPr>
        <p:spPr/>
        <p:txBody>
          <a:bodyPr/>
          <a:lstStyle/>
          <a:p>
            <a:fld id="{D57F1E4F-1CFF-5643-939E-02111984F565}" type="slidenum">
              <a:rPr lang="en-US" smtClean="0"/>
              <a:t>‹Nr.›</a:t>
            </a:fld>
            <a:endParaRPr lang="en-US" dirty="0"/>
          </a:p>
        </p:txBody>
      </p:sp>
    </p:spTree>
    <p:extLst>
      <p:ext uri="{BB962C8B-B14F-4D97-AF65-F5344CB8AC3E}">
        <p14:creationId xmlns:p14="http://schemas.microsoft.com/office/powerpoint/2010/main" val="2167455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C4CD25B-3C91-4014-8CC5-6EE6B943BE32}"/>
              </a:ext>
            </a:extLst>
          </p:cNvPr>
          <p:cNvSpPr>
            <a:spLocks noGrp="1"/>
          </p:cNvSpPr>
          <p:nvPr>
            <p:ph type="dt" sz="half" idx="10"/>
          </p:nvPr>
        </p:nvSpPr>
        <p:spPr/>
        <p:txBody>
          <a:bodyPr/>
          <a:lstStyle/>
          <a:p>
            <a:r>
              <a:rPr lang="de-DE"/>
              <a:t>22.09.2020</a:t>
            </a:r>
            <a:endParaRPr lang="en-US" dirty="0"/>
          </a:p>
        </p:txBody>
      </p:sp>
      <p:sp>
        <p:nvSpPr>
          <p:cNvPr id="3" name="Fußzeilenplatzhalter 2">
            <a:extLst>
              <a:ext uri="{FF2B5EF4-FFF2-40B4-BE49-F238E27FC236}">
                <a16:creationId xmlns:a16="http://schemas.microsoft.com/office/drawing/2014/main" id="{D023BF9C-5688-483A-87C6-4A62F9809824}"/>
              </a:ext>
            </a:extLst>
          </p:cNvPr>
          <p:cNvSpPr>
            <a:spLocks noGrp="1"/>
          </p:cNvSpPr>
          <p:nvPr>
            <p:ph type="ftr" sz="quarter" idx="11"/>
          </p:nvPr>
        </p:nvSpPr>
        <p:spPr/>
        <p:txBody>
          <a:bodyPr/>
          <a:lstStyle/>
          <a:p>
            <a:r>
              <a:rPr lang="en-US" dirty="0"/>
              <a:t>J. Hecker Fachberater Datenschutz </a:t>
            </a:r>
          </a:p>
        </p:txBody>
      </p:sp>
      <p:sp>
        <p:nvSpPr>
          <p:cNvPr id="4" name="Foliennummernplatzhalter 3">
            <a:extLst>
              <a:ext uri="{FF2B5EF4-FFF2-40B4-BE49-F238E27FC236}">
                <a16:creationId xmlns:a16="http://schemas.microsoft.com/office/drawing/2014/main" id="{D7109D82-C1BE-4460-B833-AE42A9841194}"/>
              </a:ext>
            </a:extLst>
          </p:cNvPr>
          <p:cNvSpPr>
            <a:spLocks noGrp="1"/>
          </p:cNvSpPr>
          <p:nvPr>
            <p:ph type="sldNum" sz="quarter" idx="12"/>
          </p:nvPr>
        </p:nvSpPr>
        <p:spPr/>
        <p:txBody>
          <a:bodyPr/>
          <a:lstStyle/>
          <a:p>
            <a:fld id="{D57F1E4F-1CFF-5643-939E-02111984F565}" type="slidenum">
              <a:rPr lang="en-US" smtClean="0"/>
              <a:t>‹Nr.›</a:t>
            </a:fld>
            <a:endParaRPr lang="en-US" dirty="0"/>
          </a:p>
        </p:txBody>
      </p:sp>
    </p:spTree>
    <p:extLst>
      <p:ext uri="{BB962C8B-B14F-4D97-AF65-F5344CB8AC3E}">
        <p14:creationId xmlns:p14="http://schemas.microsoft.com/office/powerpoint/2010/main" val="3424699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0D8883-B630-4395-B7DE-AFF3238BEBE6}"/>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F326AC95-F50A-4FBF-909B-EB5BA84202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24AF4FBF-10ED-4D3C-B5EA-DAB69F280D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894101C-F5F5-4EFE-A314-04A62FB9F05D}"/>
              </a:ext>
            </a:extLst>
          </p:cNvPr>
          <p:cNvSpPr>
            <a:spLocks noGrp="1"/>
          </p:cNvSpPr>
          <p:nvPr>
            <p:ph type="dt" sz="half" idx="10"/>
          </p:nvPr>
        </p:nvSpPr>
        <p:spPr/>
        <p:txBody>
          <a:bodyPr/>
          <a:lstStyle/>
          <a:p>
            <a:r>
              <a:rPr lang="de-DE"/>
              <a:t>22.09.2020</a:t>
            </a:r>
            <a:endParaRPr lang="en-US" dirty="0"/>
          </a:p>
        </p:txBody>
      </p:sp>
      <p:sp>
        <p:nvSpPr>
          <p:cNvPr id="6" name="Fußzeilenplatzhalter 5">
            <a:extLst>
              <a:ext uri="{FF2B5EF4-FFF2-40B4-BE49-F238E27FC236}">
                <a16:creationId xmlns:a16="http://schemas.microsoft.com/office/drawing/2014/main" id="{8F44D204-016F-4BC5-80E1-3925CF329726}"/>
              </a:ext>
            </a:extLst>
          </p:cNvPr>
          <p:cNvSpPr>
            <a:spLocks noGrp="1"/>
          </p:cNvSpPr>
          <p:nvPr>
            <p:ph type="ftr" sz="quarter" idx="11"/>
          </p:nvPr>
        </p:nvSpPr>
        <p:spPr/>
        <p:txBody>
          <a:bodyPr/>
          <a:lstStyle/>
          <a:p>
            <a:r>
              <a:rPr lang="en-US" dirty="0"/>
              <a:t>J. Hecker Fachberater Datenschutz </a:t>
            </a:r>
          </a:p>
        </p:txBody>
      </p:sp>
      <p:sp>
        <p:nvSpPr>
          <p:cNvPr id="7" name="Foliennummernplatzhalter 6">
            <a:extLst>
              <a:ext uri="{FF2B5EF4-FFF2-40B4-BE49-F238E27FC236}">
                <a16:creationId xmlns:a16="http://schemas.microsoft.com/office/drawing/2014/main" id="{1D825055-403E-4783-9A3E-50AC2A439616}"/>
              </a:ext>
            </a:extLst>
          </p:cNvPr>
          <p:cNvSpPr>
            <a:spLocks noGrp="1"/>
          </p:cNvSpPr>
          <p:nvPr>
            <p:ph type="sldNum" sz="quarter" idx="12"/>
          </p:nvPr>
        </p:nvSpPr>
        <p:spPr/>
        <p:txBody>
          <a:bodyPr/>
          <a:lstStyle/>
          <a:p>
            <a:fld id="{D57F1E4F-1CFF-5643-939E-02111984F565}" type="slidenum">
              <a:rPr lang="en-US" smtClean="0"/>
              <a:t>‹Nr.›</a:t>
            </a:fld>
            <a:endParaRPr lang="en-US" dirty="0"/>
          </a:p>
        </p:txBody>
      </p:sp>
    </p:spTree>
    <p:extLst>
      <p:ext uri="{BB962C8B-B14F-4D97-AF65-F5344CB8AC3E}">
        <p14:creationId xmlns:p14="http://schemas.microsoft.com/office/powerpoint/2010/main" val="870857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F0C8A2-37E8-4D62-B56D-D3CA770DA5D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97F388CA-503E-495E-AF9D-27FE9E6DF43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688F819-A6BD-4CA4-AAC0-C250BB9704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6459217-10E4-4408-9D1E-F573593FEB79}"/>
              </a:ext>
            </a:extLst>
          </p:cNvPr>
          <p:cNvSpPr>
            <a:spLocks noGrp="1"/>
          </p:cNvSpPr>
          <p:nvPr>
            <p:ph type="dt" sz="half" idx="10"/>
          </p:nvPr>
        </p:nvSpPr>
        <p:spPr/>
        <p:txBody>
          <a:bodyPr/>
          <a:lstStyle/>
          <a:p>
            <a:r>
              <a:rPr lang="de-DE"/>
              <a:t>22.09.2020</a:t>
            </a:r>
            <a:endParaRPr lang="en-US" dirty="0"/>
          </a:p>
        </p:txBody>
      </p:sp>
      <p:sp>
        <p:nvSpPr>
          <p:cNvPr id="6" name="Fußzeilenplatzhalter 5">
            <a:extLst>
              <a:ext uri="{FF2B5EF4-FFF2-40B4-BE49-F238E27FC236}">
                <a16:creationId xmlns:a16="http://schemas.microsoft.com/office/drawing/2014/main" id="{F27A8035-9344-44C0-9552-6F59767FB631}"/>
              </a:ext>
            </a:extLst>
          </p:cNvPr>
          <p:cNvSpPr>
            <a:spLocks noGrp="1"/>
          </p:cNvSpPr>
          <p:nvPr>
            <p:ph type="ftr" sz="quarter" idx="11"/>
          </p:nvPr>
        </p:nvSpPr>
        <p:spPr/>
        <p:txBody>
          <a:bodyPr/>
          <a:lstStyle/>
          <a:p>
            <a:r>
              <a:rPr lang="en-US" dirty="0"/>
              <a:t>J. Hecker Fachberater Datenschutz </a:t>
            </a:r>
          </a:p>
        </p:txBody>
      </p:sp>
      <p:sp>
        <p:nvSpPr>
          <p:cNvPr id="7" name="Foliennummernplatzhalter 6">
            <a:extLst>
              <a:ext uri="{FF2B5EF4-FFF2-40B4-BE49-F238E27FC236}">
                <a16:creationId xmlns:a16="http://schemas.microsoft.com/office/drawing/2014/main" id="{DA97E9CB-FC42-44DE-AE20-C9E424BC24D3}"/>
              </a:ext>
            </a:extLst>
          </p:cNvPr>
          <p:cNvSpPr>
            <a:spLocks noGrp="1"/>
          </p:cNvSpPr>
          <p:nvPr>
            <p:ph type="sldNum" sz="quarter" idx="12"/>
          </p:nvPr>
        </p:nvSpPr>
        <p:spPr/>
        <p:txBody>
          <a:bodyPr/>
          <a:lstStyle/>
          <a:p>
            <a:fld id="{D57F1E4F-1CFF-5643-939E-02111984F565}" type="slidenum">
              <a:rPr lang="en-US" smtClean="0"/>
              <a:t>‹Nr.›</a:t>
            </a:fld>
            <a:endParaRPr lang="en-US" dirty="0"/>
          </a:p>
        </p:txBody>
      </p:sp>
    </p:spTree>
    <p:extLst>
      <p:ext uri="{BB962C8B-B14F-4D97-AF65-F5344CB8AC3E}">
        <p14:creationId xmlns:p14="http://schemas.microsoft.com/office/powerpoint/2010/main" val="1302518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96BF04C6-DD66-47BC-A97C-9821C895D0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56205511-EF9A-4ECA-A382-59D98C48C3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C2B451D-20BE-413F-ACC3-7FD1C0A3C6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de-DE"/>
              <a:t>22.09.2020</a:t>
            </a:r>
            <a:endParaRPr lang="en-US" dirty="0"/>
          </a:p>
        </p:txBody>
      </p:sp>
      <p:sp>
        <p:nvSpPr>
          <p:cNvPr id="5" name="Fußzeilenplatzhalter 4">
            <a:extLst>
              <a:ext uri="{FF2B5EF4-FFF2-40B4-BE49-F238E27FC236}">
                <a16:creationId xmlns:a16="http://schemas.microsoft.com/office/drawing/2014/main" id="{A7F89FBB-B14F-4ADB-99B3-E43711B13C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J. Hecker Fachberater Datenschutz </a:t>
            </a:r>
          </a:p>
        </p:txBody>
      </p:sp>
      <p:sp>
        <p:nvSpPr>
          <p:cNvPr id="6" name="Foliennummernplatzhalter 5">
            <a:extLst>
              <a:ext uri="{FF2B5EF4-FFF2-40B4-BE49-F238E27FC236}">
                <a16:creationId xmlns:a16="http://schemas.microsoft.com/office/drawing/2014/main" id="{41FB20DD-5D29-4B9E-BF2D-79DAD1530D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02111984F565}" type="slidenum">
              <a:rPr lang="en-US" smtClean="0"/>
              <a:t>‹Nr.›</a:t>
            </a:fld>
            <a:endParaRPr lang="en-US" dirty="0"/>
          </a:p>
        </p:txBody>
      </p:sp>
    </p:spTree>
    <p:extLst>
      <p:ext uri="{BB962C8B-B14F-4D97-AF65-F5344CB8AC3E}">
        <p14:creationId xmlns:p14="http://schemas.microsoft.com/office/powerpoint/2010/main" val="1755695100"/>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http://schulamt-karlsruhe.de/,Lde/Startseite/Service/Schulgesetzaenderungen+zum+01_08_2020?QUERYSTRING=einwilligun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80112D-C503-42F0-94B0-1499042CF789}"/>
              </a:ext>
            </a:extLst>
          </p:cNvPr>
          <p:cNvSpPr>
            <a:spLocks noGrp="1"/>
          </p:cNvSpPr>
          <p:nvPr>
            <p:ph type="ctrTitle"/>
          </p:nvPr>
        </p:nvSpPr>
        <p:spPr/>
        <p:txBody>
          <a:bodyPr/>
          <a:lstStyle/>
          <a:p>
            <a:r>
              <a:rPr lang="de-DE" dirty="0"/>
              <a:t>Datenschutz an Schulen</a:t>
            </a:r>
          </a:p>
        </p:txBody>
      </p:sp>
      <p:sp>
        <p:nvSpPr>
          <p:cNvPr id="3" name="Untertitel 2">
            <a:extLst>
              <a:ext uri="{FF2B5EF4-FFF2-40B4-BE49-F238E27FC236}">
                <a16:creationId xmlns:a16="http://schemas.microsoft.com/office/drawing/2014/main" id="{ADD8AB23-A36A-4AE9-BDF6-6DCE798DC5B0}"/>
              </a:ext>
            </a:extLst>
          </p:cNvPr>
          <p:cNvSpPr>
            <a:spLocks noGrp="1"/>
          </p:cNvSpPr>
          <p:nvPr>
            <p:ph type="subTitle" idx="1"/>
          </p:nvPr>
        </p:nvSpPr>
        <p:spPr/>
        <p:txBody>
          <a:bodyPr/>
          <a:lstStyle/>
          <a:p>
            <a:r>
              <a:rPr lang="de-DE" dirty="0"/>
              <a:t>Datenschutz – Einwilligung</a:t>
            </a:r>
          </a:p>
          <a:p>
            <a:endParaRPr lang="de-DE" dirty="0"/>
          </a:p>
        </p:txBody>
      </p:sp>
      <p:cxnSp>
        <p:nvCxnSpPr>
          <p:cNvPr id="4" name="Gerade Verbindung 7">
            <a:extLst>
              <a:ext uri="{FF2B5EF4-FFF2-40B4-BE49-F238E27FC236}">
                <a16:creationId xmlns:a16="http://schemas.microsoft.com/office/drawing/2014/main" id="{4C0AA36D-E5DC-491C-9EE7-1F933BCE0D1D}"/>
              </a:ext>
            </a:extLst>
          </p:cNvPr>
          <p:cNvCxnSpPr/>
          <p:nvPr/>
        </p:nvCxnSpPr>
        <p:spPr>
          <a:xfrm>
            <a:off x="1802296" y="3504732"/>
            <a:ext cx="9144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 name="Fußzeilenplatzhalter 4">
            <a:extLst>
              <a:ext uri="{FF2B5EF4-FFF2-40B4-BE49-F238E27FC236}">
                <a16:creationId xmlns:a16="http://schemas.microsoft.com/office/drawing/2014/main" id="{95514282-4114-4370-8995-CBDF275F592D}"/>
              </a:ext>
            </a:extLst>
          </p:cNvPr>
          <p:cNvSpPr>
            <a:spLocks noGrp="1"/>
          </p:cNvSpPr>
          <p:nvPr>
            <p:ph type="ftr" sz="quarter" idx="11"/>
          </p:nvPr>
        </p:nvSpPr>
        <p:spPr/>
        <p:txBody>
          <a:bodyPr/>
          <a:lstStyle/>
          <a:p>
            <a:r>
              <a:rPr lang="en-US" dirty="0"/>
              <a:t>J. Hecker </a:t>
            </a:r>
          </a:p>
          <a:p>
            <a:r>
              <a:rPr lang="en-US" dirty="0"/>
              <a:t>Fachbetreuer </a:t>
            </a:r>
            <a:r>
              <a:rPr lang="en-US" dirty="0" err="1"/>
              <a:t>Datenschutz</a:t>
            </a:r>
            <a:r>
              <a:rPr lang="en-US" dirty="0"/>
              <a:t> an </a:t>
            </a:r>
            <a:r>
              <a:rPr lang="en-US" dirty="0" err="1"/>
              <a:t>Schulen</a:t>
            </a:r>
            <a:r>
              <a:rPr lang="en-US" dirty="0"/>
              <a:t> </a:t>
            </a:r>
          </a:p>
        </p:txBody>
      </p:sp>
    </p:spTree>
    <p:extLst>
      <p:ext uri="{BB962C8B-B14F-4D97-AF65-F5344CB8AC3E}">
        <p14:creationId xmlns:p14="http://schemas.microsoft.com/office/powerpoint/2010/main" val="41440656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CBAE1A-8E1A-43D3-98B1-7D7025AC00A5}"/>
              </a:ext>
            </a:extLst>
          </p:cNvPr>
          <p:cNvSpPr>
            <a:spLocks noGrp="1"/>
          </p:cNvSpPr>
          <p:nvPr>
            <p:ph type="title"/>
          </p:nvPr>
        </p:nvSpPr>
        <p:spPr/>
        <p:txBody>
          <a:bodyPr/>
          <a:lstStyle/>
          <a:p>
            <a:r>
              <a:rPr lang="de-DE" dirty="0"/>
              <a:t>Datenschutz an Schulen</a:t>
            </a:r>
          </a:p>
        </p:txBody>
      </p:sp>
      <p:sp>
        <p:nvSpPr>
          <p:cNvPr id="3" name="Inhaltsplatzhalter 2">
            <a:extLst>
              <a:ext uri="{FF2B5EF4-FFF2-40B4-BE49-F238E27FC236}">
                <a16:creationId xmlns:a16="http://schemas.microsoft.com/office/drawing/2014/main" id="{B8E3EDC3-9847-4329-A596-41F676210257}"/>
              </a:ext>
            </a:extLst>
          </p:cNvPr>
          <p:cNvSpPr>
            <a:spLocks noGrp="1"/>
          </p:cNvSpPr>
          <p:nvPr>
            <p:ph idx="1"/>
          </p:nvPr>
        </p:nvSpPr>
        <p:spPr/>
        <p:txBody>
          <a:bodyPr/>
          <a:lstStyle/>
          <a:p>
            <a:pPr marL="0" indent="0">
              <a:buNone/>
            </a:pPr>
            <a:r>
              <a:rPr lang="de-DE" dirty="0">
                <a:solidFill>
                  <a:schemeClr val="accent6"/>
                </a:solidFill>
              </a:rPr>
              <a:t>Lösungen</a:t>
            </a:r>
          </a:p>
          <a:p>
            <a:pPr marL="0" indent="0">
              <a:buNone/>
            </a:pPr>
            <a:endParaRPr lang="de-DE" dirty="0"/>
          </a:p>
          <a:p>
            <a:r>
              <a:rPr lang="de-DE" sz="2000" dirty="0"/>
              <a:t>Sie finden bereits eine Reihe von Einwilligungen auf unserer Homepage.</a:t>
            </a:r>
          </a:p>
          <a:p>
            <a:pPr marL="0" indent="0">
              <a:buNone/>
            </a:pPr>
            <a:endParaRPr lang="de-DE" sz="2000" dirty="0"/>
          </a:p>
          <a:p>
            <a:r>
              <a:rPr lang="de-DE" sz="2000" dirty="0"/>
              <a:t>Im Anhang finden sie ein Blankomuster für eine mögliche Einwilligung.</a:t>
            </a:r>
          </a:p>
          <a:p>
            <a:pPr marL="0" indent="0">
              <a:buNone/>
            </a:pPr>
            <a:endParaRPr lang="de-DE" sz="2000" dirty="0"/>
          </a:p>
          <a:p>
            <a:pPr marL="0" indent="0">
              <a:buNone/>
            </a:pPr>
            <a:endParaRPr lang="de-DE" sz="2000" dirty="0"/>
          </a:p>
          <a:p>
            <a:pPr marL="0" indent="0">
              <a:buNone/>
            </a:pPr>
            <a:endParaRPr lang="de-DE" sz="2000" dirty="0"/>
          </a:p>
          <a:p>
            <a:pPr marL="0" indent="0" algn="ctr">
              <a:buNone/>
            </a:pPr>
            <a:r>
              <a:rPr lang="de-DE" sz="2000" dirty="0"/>
              <a:t>Bei Fragen wenden sie sich bitte vertrauensvoll an uns.</a:t>
            </a:r>
          </a:p>
        </p:txBody>
      </p:sp>
      <p:sp>
        <p:nvSpPr>
          <p:cNvPr id="4" name="Fußzeilenplatzhalter 3">
            <a:extLst>
              <a:ext uri="{FF2B5EF4-FFF2-40B4-BE49-F238E27FC236}">
                <a16:creationId xmlns:a16="http://schemas.microsoft.com/office/drawing/2014/main" id="{237CAC80-9A61-45C0-A0E1-FB68C2573130}"/>
              </a:ext>
            </a:extLst>
          </p:cNvPr>
          <p:cNvSpPr>
            <a:spLocks noGrp="1"/>
          </p:cNvSpPr>
          <p:nvPr>
            <p:ph type="ftr" sz="quarter" idx="11"/>
          </p:nvPr>
        </p:nvSpPr>
        <p:spPr/>
        <p:txBody>
          <a:bodyPr/>
          <a:lstStyle/>
          <a:p>
            <a:r>
              <a:rPr lang="en-US" dirty="0"/>
              <a:t>J. Hecker</a:t>
            </a:r>
          </a:p>
          <a:p>
            <a:r>
              <a:rPr lang="en-US" dirty="0"/>
              <a:t>Fachbetreuer </a:t>
            </a:r>
            <a:r>
              <a:rPr lang="en-US" dirty="0" err="1"/>
              <a:t>Datenschutz</a:t>
            </a:r>
            <a:r>
              <a:rPr lang="en-US" dirty="0"/>
              <a:t> an </a:t>
            </a:r>
            <a:r>
              <a:rPr lang="en-US" dirty="0" err="1"/>
              <a:t>Schulen</a:t>
            </a:r>
            <a:r>
              <a:rPr lang="en-US" dirty="0"/>
              <a:t> </a:t>
            </a:r>
          </a:p>
        </p:txBody>
      </p:sp>
    </p:spTree>
    <p:extLst>
      <p:ext uri="{BB962C8B-B14F-4D97-AF65-F5344CB8AC3E}">
        <p14:creationId xmlns:p14="http://schemas.microsoft.com/office/powerpoint/2010/main" val="3871771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947A5A-D3E3-4D9F-BD3F-E3C5C0825A8C}"/>
              </a:ext>
            </a:extLst>
          </p:cNvPr>
          <p:cNvSpPr>
            <a:spLocks noGrp="1"/>
          </p:cNvSpPr>
          <p:nvPr>
            <p:ph type="title"/>
          </p:nvPr>
        </p:nvSpPr>
        <p:spPr/>
        <p:txBody>
          <a:bodyPr/>
          <a:lstStyle/>
          <a:p>
            <a:r>
              <a:rPr lang="de-DE" dirty="0"/>
              <a:t>Datenschutz an Schulen</a:t>
            </a:r>
          </a:p>
        </p:txBody>
      </p:sp>
      <p:sp>
        <p:nvSpPr>
          <p:cNvPr id="3" name="Inhaltsplatzhalter 2">
            <a:extLst>
              <a:ext uri="{FF2B5EF4-FFF2-40B4-BE49-F238E27FC236}">
                <a16:creationId xmlns:a16="http://schemas.microsoft.com/office/drawing/2014/main" id="{19AA2207-FF9D-46B3-AF33-9D3F99165620}"/>
              </a:ext>
            </a:extLst>
          </p:cNvPr>
          <p:cNvSpPr>
            <a:spLocks noGrp="1"/>
          </p:cNvSpPr>
          <p:nvPr>
            <p:ph idx="1"/>
          </p:nvPr>
        </p:nvSpPr>
        <p:spPr/>
        <p:txBody>
          <a:bodyPr/>
          <a:lstStyle/>
          <a:p>
            <a:pPr marL="0" indent="0" algn="ctr">
              <a:buNone/>
            </a:pPr>
            <a:endParaRPr lang="de-DE" dirty="0"/>
          </a:p>
          <a:p>
            <a:pPr marL="0" indent="0" algn="ctr">
              <a:buNone/>
            </a:pPr>
            <a:endParaRPr lang="de-DE" dirty="0"/>
          </a:p>
          <a:p>
            <a:pPr marL="0" indent="0" algn="ctr">
              <a:buNone/>
            </a:pPr>
            <a:r>
              <a:rPr lang="de-DE" dirty="0"/>
              <a:t>Fragen?</a:t>
            </a:r>
          </a:p>
          <a:p>
            <a:pPr marL="0" indent="0" algn="ctr">
              <a:buNone/>
            </a:pPr>
            <a:endParaRPr lang="de-DE" dirty="0"/>
          </a:p>
          <a:p>
            <a:pPr marL="0" indent="0" algn="ctr">
              <a:buNone/>
            </a:pPr>
            <a:endParaRPr lang="de-DE" dirty="0"/>
          </a:p>
          <a:p>
            <a:pPr marL="0" indent="0" algn="ctr">
              <a:buNone/>
            </a:pPr>
            <a:r>
              <a:rPr lang="de-DE" dirty="0"/>
              <a:t>Vielen Dank für ihre Aufmerksamkeit.</a:t>
            </a:r>
            <a:endParaRPr lang="de-DE" dirty="0">
              <a:solidFill>
                <a:srgbClr val="92D050"/>
              </a:solidFill>
            </a:endParaRPr>
          </a:p>
        </p:txBody>
      </p:sp>
      <p:sp>
        <p:nvSpPr>
          <p:cNvPr id="4" name="Fußzeilenplatzhalter 3">
            <a:extLst>
              <a:ext uri="{FF2B5EF4-FFF2-40B4-BE49-F238E27FC236}">
                <a16:creationId xmlns:a16="http://schemas.microsoft.com/office/drawing/2014/main" id="{26DAE21E-8A58-4F6A-AA9C-BA02D8C3A3A8}"/>
              </a:ext>
            </a:extLst>
          </p:cNvPr>
          <p:cNvSpPr>
            <a:spLocks noGrp="1"/>
          </p:cNvSpPr>
          <p:nvPr>
            <p:ph type="ftr" sz="quarter" idx="11"/>
          </p:nvPr>
        </p:nvSpPr>
        <p:spPr/>
        <p:txBody>
          <a:bodyPr/>
          <a:lstStyle/>
          <a:p>
            <a:r>
              <a:rPr lang="en-US" dirty="0"/>
              <a:t>J. Hecker</a:t>
            </a:r>
          </a:p>
          <a:p>
            <a:r>
              <a:rPr lang="en-US" dirty="0"/>
              <a:t>Fachbetreuer </a:t>
            </a:r>
            <a:r>
              <a:rPr lang="en-US" dirty="0" err="1"/>
              <a:t>Datenschutz</a:t>
            </a:r>
            <a:r>
              <a:rPr lang="en-US" dirty="0"/>
              <a:t> an </a:t>
            </a:r>
            <a:r>
              <a:rPr lang="en-US" dirty="0" err="1"/>
              <a:t>Schulen</a:t>
            </a:r>
            <a:r>
              <a:rPr lang="en-US" dirty="0"/>
              <a:t> </a:t>
            </a:r>
          </a:p>
        </p:txBody>
      </p:sp>
    </p:spTree>
    <p:extLst>
      <p:ext uri="{BB962C8B-B14F-4D97-AF65-F5344CB8AC3E}">
        <p14:creationId xmlns:p14="http://schemas.microsoft.com/office/powerpoint/2010/main" val="147039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190A8F-AED7-4059-95C3-78BD16E28AFF}"/>
              </a:ext>
            </a:extLst>
          </p:cNvPr>
          <p:cNvSpPr>
            <a:spLocks noGrp="1"/>
          </p:cNvSpPr>
          <p:nvPr>
            <p:ph type="title"/>
          </p:nvPr>
        </p:nvSpPr>
        <p:spPr/>
        <p:txBody>
          <a:bodyPr/>
          <a:lstStyle/>
          <a:p>
            <a:r>
              <a:rPr lang="de-DE" dirty="0"/>
              <a:t>Datenschutz an Schulen</a:t>
            </a:r>
          </a:p>
        </p:txBody>
      </p:sp>
      <p:sp>
        <p:nvSpPr>
          <p:cNvPr id="3" name="Inhaltsplatzhalter 2">
            <a:extLst>
              <a:ext uri="{FF2B5EF4-FFF2-40B4-BE49-F238E27FC236}">
                <a16:creationId xmlns:a16="http://schemas.microsoft.com/office/drawing/2014/main" id="{780D0446-2D1F-4B36-BC21-CA5B7BE46EAC}"/>
              </a:ext>
            </a:extLst>
          </p:cNvPr>
          <p:cNvSpPr>
            <a:spLocks noGrp="1"/>
          </p:cNvSpPr>
          <p:nvPr>
            <p:ph idx="1"/>
          </p:nvPr>
        </p:nvSpPr>
        <p:spPr/>
        <p:txBody>
          <a:bodyPr/>
          <a:lstStyle/>
          <a:p>
            <a:r>
              <a:rPr lang="de-DE" dirty="0"/>
              <a:t>Zweck der Präsentation</a:t>
            </a:r>
          </a:p>
          <a:p>
            <a:r>
              <a:rPr lang="de-DE" dirty="0"/>
              <a:t>Die Einwilligung</a:t>
            </a:r>
          </a:p>
          <a:p>
            <a:pPr lvl="1"/>
            <a:r>
              <a:rPr lang="de-DE" dirty="0"/>
              <a:t>Wann wird sie benötigt?</a:t>
            </a:r>
          </a:p>
          <a:p>
            <a:pPr lvl="1"/>
            <a:r>
              <a:rPr lang="de-DE" dirty="0"/>
              <a:t>Rechtliche Grundlagen und Anforderungen</a:t>
            </a:r>
          </a:p>
          <a:p>
            <a:pPr lvl="1"/>
            <a:r>
              <a:rPr lang="de-DE" dirty="0"/>
              <a:t>Zweck</a:t>
            </a:r>
          </a:p>
          <a:p>
            <a:pPr lvl="1"/>
            <a:r>
              <a:rPr lang="de-DE" dirty="0"/>
              <a:t>Umfang / Inhalt</a:t>
            </a:r>
          </a:p>
          <a:p>
            <a:pPr lvl="1"/>
            <a:r>
              <a:rPr lang="de-DE" dirty="0"/>
              <a:t>Formelle Anforderungen</a:t>
            </a:r>
          </a:p>
          <a:p>
            <a:pPr lvl="1"/>
            <a:r>
              <a:rPr lang="de-DE" dirty="0"/>
              <a:t>Kopplung</a:t>
            </a:r>
          </a:p>
          <a:p>
            <a:pPr lvl="1"/>
            <a:r>
              <a:rPr lang="de-DE" dirty="0"/>
              <a:t>Lösungen</a:t>
            </a:r>
          </a:p>
        </p:txBody>
      </p:sp>
      <p:sp>
        <p:nvSpPr>
          <p:cNvPr id="4" name="Fußzeilenplatzhalter 3">
            <a:extLst>
              <a:ext uri="{FF2B5EF4-FFF2-40B4-BE49-F238E27FC236}">
                <a16:creationId xmlns:a16="http://schemas.microsoft.com/office/drawing/2014/main" id="{4D357F65-E4D9-40B6-9463-31C6D9FCB81E}"/>
              </a:ext>
            </a:extLst>
          </p:cNvPr>
          <p:cNvSpPr>
            <a:spLocks noGrp="1"/>
          </p:cNvSpPr>
          <p:nvPr>
            <p:ph type="ftr" sz="quarter" idx="11"/>
          </p:nvPr>
        </p:nvSpPr>
        <p:spPr/>
        <p:txBody>
          <a:bodyPr/>
          <a:lstStyle/>
          <a:p>
            <a:r>
              <a:rPr lang="en-US" dirty="0"/>
              <a:t>J. Hecker </a:t>
            </a:r>
          </a:p>
          <a:p>
            <a:r>
              <a:rPr lang="en-US" dirty="0"/>
              <a:t>Fachbetreuer </a:t>
            </a:r>
            <a:r>
              <a:rPr lang="en-US" dirty="0" err="1"/>
              <a:t>Datenschutz</a:t>
            </a:r>
            <a:r>
              <a:rPr lang="en-US" dirty="0"/>
              <a:t> an </a:t>
            </a:r>
            <a:r>
              <a:rPr lang="en-US" dirty="0" err="1"/>
              <a:t>Schulen</a:t>
            </a:r>
            <a:r>
              <a:rPr lang="en-US" dirty="0"/>
              <a:t> </a:t>
            </a:r>
          </a:p>
        </p:txBody>
      </p:sp>
    </p:spTree>
    <p:extLst>
      <p:ext uri="{BB962C8B-B14F-4D97-AF65-F5344CB8AC3E}">
        <p14:creationId xmlns:p14="http://schemas.microsoft.com/office/powerpoint/2010/main" val="3476940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a:extLst>
              <a:ext uri="{FF2B5EF4-FFF2-40B4-BE49-F238E27FC236}">
                <a16:creationId xmlns:a16="http://schemas.microsoft.com/office/drawing/2014/main" id="{8876AF51-9D7A-4D73-B379-347138F4D308}"/>
              </a:ext>
            </a:extLst>
          </p:cNvPr>
          <p:cNvSpPr>
            <a:spLocks noGrp="1"/>
          </p:cNvSpPr>
          <p:nvPr>
            <p:ph type="title"/>
          </p:nvPr>
        </p:nvSpPr>
        <p:spPr/>
        <p:txBody>
          <a:bodyPr/>
          <a:lstStyle/>
          <a:p>
            <a:r>
              <a:rPr lang="de-DE" dirty="0"/>
              <a:t>Datenschutz an Schulen</a:t>
            </a:r>
          </a:p>
        </p:txBody>
      </p:sp>
      <p:sp>
        <p:nvSpPr>
          <p:cNvPr id="8" name="Textplatzhalter 7">
            <a:extLst>
              <a:ext uri="{FF2B5EF4-FFF2-40B4-BE49-F238E27FC236}">
                <a16:creationId xmlns:a16="http://schemas.microsoft.com/office/drawing/2014/main" id="{30D1DFF9-AB13-4983-9149-BE20060E7683}"/>
              </a:ext>
            </a:extLst>
          </p:cNvPr>
          <p:cNvSpPr>
            <a:spLocks noGrp="1"/>
          </p:cNvSpPr>
          <p:nvPr>
            <p:ph type="body" sz="half" idx="2"/>
          </p:nvPr>
        </p:nvSpPr>
        <p:spPr>
          <a:xfrm>
            <a:off x="1154953" y="2761822"/>
            <a:ext cx="8825659" cy="2362200"/>
          </a:xfrm>
        </p:spPr>
        <p:txBody>
          <a:bodyPr/>
          <a:lstStyle/>
          <a:p>
            <a:r>
              <a:rPr lang="de-DE" dirty="0"/>
              <a:t>Zweck der Präsentation ist es, den Schulen in datenschutzrechtlichen Belangen, beratend zur Seite zu stehen. Ferner sollen mögliche Folgen aus der Nutzung von Einwilligungen im Voraus beseitigt werden.</a:t>
            </a:r>
          </a:p>
        </p:txBody>
      </p:sp>
      <p:cxnSp>
        <p:nvCxnSpPr>
          <p:cNvPr id="4" name="Gerade Verbindung 7">
            <a:extLst>
              <a:ext uri="{FF2B5EF4-FFF2-40B4-BE49-F238E27FC236}">
                <a16:creationId xmlns:a16="http://schemas.microsoft.com/office/drawing/2014/main" id="{DCD82C8F-2422-409D-8D23-654201CC60D5}"/>
              </a:ext>
            </a:extLst>
          </p:cNvPr>
          <p:cNvCxnSpPr/>
          <p:nvPr/>
        </p:nvCxnSpPr>
        <p:spPr>
          <a:xfrm>
            <a:off x="0" y="2761822"/>
            <a:ext cx="9144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 name="Fußzeilenplatzhalter 1">
            <a:extLst>
              <a:ext uri="{FF2B5EF4-FFF2-40B4-BE49-F238E27FC236}">
                <a16:creationId xmlns:a16="http://schemas.microsoft.com/office/drawing/2014/main" id="{8312B1FA-2B4D-4200-B359-EB69A7B58568}"/>
              </a:ext>
            </a:extLst>
          </p:cNvPr>
          <p:cNvSpPr>
            <a:spLocks noGrp="1"/>
          </p:cNvSpPr>
          <p:nvPr>
            <p:ph type="ftr" sz="quarter" idx="11"/>
          </p:nvPr>
        </p:nvSpPr>
        <p:spPr/>
        <p:txBody>
          <a:bodyPr/>
          <a:lstStyle/>
          <a:p>
            <a:r>
              <a:rPr lang="en-US" dirty="0"/>
              <a:t>J. Hecker </a:t>
            </a:r>
          </a:p>
          <a:p>
            <a:r>
              <a:rPr lang="en-US" dirty="0"/>
              <a:t>Fachbetreuer </a:t>
            </a:r>
            <a:r>
              <a:rPr lang="en-US" dirty="0" err="1"/>
              <a:t>Datenschutz</a:t>
            </a:r>
            <a:r>
              <a:rPr lang="en-US" dirty="0"/>
              <a:t> an </a:t>
            </a:r>
            <a:r>
              <a:rPr lang="en-US" dirty="0" err="1"/>
              <a:t>Schulen</a:t>
            </a:r>
            <a:r>
              <a:rPr lang="en-US" dirty="0"/>
              <a:t> </a:t>
            </a:r>
          </a:p>
          <a:p>
            <a:endParaRPr lang="en-US" dirty="0"/>
          </a:p>
        </p:txBody>
      </p:sp>
    </p:spTree>
    <p:extLst>
      <p:ext uri="{BB962C8B-B14F-4D97-AF65-F5344CB8AC3E}">
        <p14:creationId xmlns:p14="http://schemas.microsoft.com/office/powerpoint/2010/main" val="1458395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8268BB-07A9-4B52-9B70-512C145FBAFA}"/>
              </a:ext>
            </a:extLst>
          </p:cNvPr>
          <p:cNvSpPr>
            <a:spLocks noGrp="1"/>
          </p:cNvSpPr>
          <p:nvPr>
            <p:ph type="title"/>
          </p:nvPr>
        </p:nvSpPr>
        <p:spPr/>
        <p:txBody>
          <a:bodyPr/>
          <a:lstStyle/>
          <a:p>
            <a:r>
              <a:rPr lang="de-DE" dirty="0"/>
              <a:t>Datenschutz an Schulen</a:t>
            </a:r>
          </a:p>
        </p:txBody>
      </p:sp>
      <p:sp>
        <p:nvSpPr>
          <p:cNvPr id="3" name="Textplatzhalter 2">
            <a:extLst>
              <a:ext uri="{FF2B5EF4-FFF2-40B4-BE49-F238E27FC236}">
                <a16:creationId xmlns:a16="http://schemas.microsoft.com/office/drawing/2014/main" id="{30CA288A-E2AB-4A91-8616-72DC48E65CDE}"/>
              </a:ext>
            </a:extLst>
          </p:cNvPr>
          <p:cNvSpPr>
            <a:spLocks noGrp="1"/>
          </p:cNvSpPr>
          <p:nvPr>
            <p:ph type="body" sz="half" idx="2"/>
          </p:nvPr>
        </p:nvSpPr>
        <p:spPr>
          <a:xfrm>
            <a:off x="1154954" y="2835564"/>
            <a:ext cx="8825659" cy="2362200"/>
          </a:xfrm>
        </p:spPr>
        <p:txBody>
          <a:bodyPr/>
          <a:lstStyle/>
          <a:p>
            <a:r>
              <a:rPr lang="de-DE" dirty="0"/>
              <a:t>Die Einwilligung</a:t>
            </a:r>
          </a:p>
          <a:p>
            <a:endParaRPr lang="de-DE" dirty="0"/>
          </a:p>
        </p:txBody>
      </p:sp>
      <p:cxnSp>
        <p:nvCxnSpPr>
          <p:cNvPr id="4" name="Gerade Verbindung 7">
            <a:extLst>
              <a:ext uri="{FF2B5EF4-FFF2-40B4-BE49-F238E27FC236}">
                <a16:creationId xmlns:a16="http://schemas.microsoft.com/office/drawing/2014/main" id="{795B596E-FE09-4619-9BD0-E96D6ABADE0A}"/>
              </a:ext>
            </a:extLst>
          </p:cNvPr>
          <p:cNvCxnSpPr/>
          <p:nvPr/>
        </p:nvCxnSpPr>
        <p:spPr>
          <a:xfrm>
            <a:off x="0" y="2841336"/>
            <a:ext cx="9144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 name="Fußzeilenplatzhalter 4">
            <a:extLst>
              <a:ext uri="{FF2B5EF4-FFF2-40B4-BE49-F238E27FC236}">
                <a16:creationId xmlns:a16="http://schemas.microsoft.com/office/drawing/2014/main" id="{4F452E57-69AD-46BA-80DA-30933ABC1C6A}"/>
              </a:ext>
            </a:extLst>
          </p:cNvPr>
          <p:cNvSpPr>
            <a:spLocks noGrp="1"/>
          </p:cNvSpPr>
          <p:nvPr>
            <p:ph type="ftr" sz="quarter" idx="11"/>
          </p:nvPr>
        </p:nvSpPr>
        <p:spPr/>
        <p:txBody>
          <a:bodyPr/>
          <a:lstStyle/>
          <a:p>
            <a:r>
              <a:rPr lang="en-US" dirty="0"/>
              <a:t>J. Hecker</a:t>
            </a:r>
          </a:p>
          <a:p>
            <a:r>
              <a:rPr lang="en-US" dirty="0"/>
              <a:t>Fachbetreuer </a:t>
            </a:r>
            <a:r>
              <a:rPr lang="en-US" dirty="0" err="1"/>
              <a:t>Datenschutz</a:t>
            </a:r>
            <a:r>
              <a:rPr lang="en-US" dirty="0"/>
              <a:t> an </a:t>
            </a:r>
            <a:r>
              <a:rPr lang="en-US" dirty="0" err="1"/>
              <a:t>Schulen</a:t>
            </a:r>
            <a:r>
              <a:rPr lang="en-US" dirty="0"/>
              <a:t> </a:t>
            </a:r>
          </a:p>
        </p:txBody>
      </p:sp>
    </p:spTree>
    <p:extLst>
      <p:ext uri="{BB962C8B-B14F-4D97-AF65-F5344CB8AC3E}">
        <p14:creationId xmlns:p14="http://schemas.microsoft.com/office/powerpoint/2010/main" val="2006595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8B128F-9098-4FE8-A67E-A6FD9D0A21AB}"/>
              </a:ext>
            </a:extLst>
          </p:cNvPr>
          <p:cNvSpPr>
            <a:spLocks noGrp="1"/>
          </p:cNvSpPr>
          <p:nvPr>
            <p:ph type="title"/>
          </p:nvPr>
        </p:nvSpPr>
        <p:spPr/>
        <p:txBody>
          <a:bodyPr/>
          <a:lstStyle/>
          <a:p>
            <a:r>
              <a:rPr lang="de-DE" dirty="0"/>
              <a:t>Datenschutz an Schulen</a:t>
            </a:r>
          </a:p>
        </p:txBody>
      </p:sp>
      <p:sp>
        <p:nvSpPr>
          <p:cNvPr id="4" name="Inhaltsplatzhalter 3">
            <a:extLst>
              <a:ext uri="{FF2B5EF4-FFF2-40B4-BE49-F238E27FC236}">
                <a16:creationId xmlns:a16="http://schemas.microsoft.com/office/drawing/2014/main" id="{38993AB5-C996-4A37-9241-250856EFDA27}"/>
              </a:ext>
            </a:extLst>
          </p:cNvPr>
          <p:cNvSpPr>
            <a:spLocks noGrp="1"/>
          </p:cNvSpPr>
          <p:nvPr>
            <p:ph idx="1"/>
          </p:nvPr>
        </p:nvSpPr>
        <p:spPr/>
        <p:txBody>
          <a:bodyPr>
            <a:normAutofit/>
          </a:bodyPr>
          <a:lstStyle/>
          <a:p>
            <a:pPr marL="0" indent="0">
              <a:buNone/>
            </a:pPr>
            <a:r>
              <a:rPr lang="de-DE" dirty="0"/>
              <a:t>Wann benötigt man eine Einwilligung?</a:t>
            </a:r>
          </a:p>
          <a:p>
            <a:pPr marL="0" indent="0">
              <a:buNone/>
            </a:pPr>
            <a:endParaRPr lang="de-DE" dirty="0"/>
          </a:p>
          <a:p>
            <a:r>
              <a:rPr lang="de-DE" sz="2000" dirty="0"/>
              <a:t>Daten ohne Erlaubnis der betroffenen Person zu verarbeiten ist verboten.</a:t>
            </a:r>
          </a:p>
          <a:p>
            <a:r>
              <a:rPr lang="de-DE" sz="2000" dirty="0"/>
              <a:t>Legitimiert wird dies nur durch eine rechtliche Grundlage (z.B. dem Schulgesetzt BW, VwV, etc.)</a:t>
            </a:r>
          </a:p>
          <a:p>
            <a:r>
              <a:rPr lang="de-DE" sz="2000" dirty="0"/>
              <a:t>Ohne diese rechtliche Grundlage muss die betroffene Person </a:t>
            </a:r>
            <a:r>
              <a:rPr lang="de-DE" sz="2000" i="1" dirty="0">
                <a:solidFill>
                  <a:srgbClr val="FF0000"/>
                </a:solidFill>
              </a:rPr>
              <a:t>erst</a:t>
            </a:r>
            <a:r>
              <a:rPr lang="de-DE" sz="2000" dirty="0"/>
              <a:t> um Erlaubnis gefragt werden.</a:t>
            </a:r>
          </a:p>
          <a:p>
            <a:pPr marL="0" indent="0">
              <a:buNone/>
            </a:pPr>
            <a:endParaRPr lang="de-DE" sz="2000" dirty="0"/>
          </a:p>
          <a:p>
            <a:pPr marL="0" indent="0">
              <a:buNone/>
            </a:pPr>
            <a:endParaRPr lang="de-DE" sz="2000" dirty="0"/>
          </a:p>
          <a:p>
            <a:pPr marL="0" indent="0">
              <a:buNone/>
            </a:pPr>
            <a:r>
              <a:rPr lang="de-DE" sz="2000" dirty="0">
                <a:solidFill>
                  <a:srgbClr val="FF0000"/>
                </a:solidFill>
              </a:rPr>
              <a:t>Ohne rechtliche Grundlage benötigt man eine Einwilligung, um Daten zu verarbeiten.</a:t>
            </a:r>
          </a:p>
        </p:txBody>
      </p:sp>
      <p:sp>
        <p:nvSpPr>
          <p:cNvPr id="7" name="Fußzeilenplatzhalter 6">
            <a:extLst>
              <a:ext uri="{FF2B5EF4-FFF2-40B4-BE49-F238E27FC236}">
                <a16:creationId xmlns:a16="http://schemas.microsoft.com/office/drawing/2014/main" id="{24117648-65FD-48DA-A1E3-A40013490EE6}"/>
              </a:ext>
            </a:extLst>
          </p:cNvPr>
          <p:cNvSpPr>
            <a:spLocks noGrp="1"/>
          </p:cNvSpPr>
          <p:nvPr>
            <p:ph type="ftr" sz="quarter" idx="11"/>
          </p:nvPr>
        </p:nvSpPr>
        <p:spPr/>
        <p:txBody>
          <a:bodyPr/>
          <a:lstStyle/>
          <a:p>
            <a:r>
              <a:rPr lang="en-US" dirty="0"/>
              <a:t>J. Hecker</a:t>
            </a:r>
          </a:p>
          <a:p>
            <a:r>
              <a:rPr lang="en-US" dirty="0"/>
              <a:t>Fachbetreuer </a:t>
            </a:r>
            <a:r>
              <a:rPr lang="en-US" dirty="0" err="1"/>
              <a:t>Datenschutz</a:t>
            </a:r>
            <a:r>
              <a:rPr lang="en-US" dirty="0"/>
              <a:t> an </a:t>
            </a:r>
            <a:r>
              <a:rPr lang="en-US" dirty="0" err="1"/>
              <a:t>Schulen</a:t>
            </a:r>
            <a:r>
              <a:rPr lang="en-US" dirty="0"/>
              <a:t> </a:t>
            </a:r>
          </a:p>
        </p:txBody>
      </p:sp>
    </p:spTree>
    <p:extLst>
      <p:ext uri="{BB962C8B-B14F-4D97-AF65-F5344CB8AC3E}">
        <p14:creationId xmlns:p14="http://schemas.microsoft.com/office/powerpoint/2010/main" val="3774801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37F8F7-CE6F-467D-ABE0-CBF26AA59E4A}"/>
              </a:ext>
            </a:extLst>
          </p:cNvPr>
          <p:cNvSpPr>
            <a:spLocks noGrp="1"/>
          </p:cNvSpPr>
          <p:nvPr>
            <p:ph type="title"/>
          </p:nvPr>
        </p:nvSpPr>
        <p:spPr/>
        <p:txBody>
          <a:bodyPr/>
          <a:lstStyle/>
          <a:p>
            <a:r>
              <a:rPr lang="de-DE" dirty="0"/>
              <a:t>Datenschutz an Schulen</a:t>
            </a:r>
          </a:p>
        </p:txBody>
      </p:sp>
      <p:sp>
        <p:nvSpPr>
          <p:cNvPr id="3" name="Inhaltsplatzhalter 2">
            <a:extLst>
              <a:ext uri="{FF2B5EF4-FFF2-40B4-BE49-F238E27FC236}">
                <a16:creationId xmlns:a16="http://schemas.microsoft.com/office/drawing/2014/main" id="{1FFA2F55-2E55-44D3-8A0C-400FD5B421B6}"/>
              </a:ext>
            </a:extLst>
          </p:cNvPr>
          <p:cNvSpPr>
            <a:spLocks noGrp="1"/>
          </p:cNvSpPr>
          <p:nvPr>
            <p:ph idx="1"/>
          </p:nvPr>
        </p:nvSpPr>
        <p:spPr/>
        <p:txBody>
          <a:bodyPr>
            <a:normAutofit lnSpcReduction="10000"/>
          </a:bodyPr>
          <a:lstStyle/>
          <a:p>
            <a:pPr marL="0" indent="0">
              <a:buNone/>
            </a:pPr>
            <a:r>
              <a:rPr lang="de-DE" dirty="0"/>
              <a:t>Zweck</a:t>
            </a:r>
          </a:p>
          <a:p>
            <a:pPr marL="0" indent="0">
              <a:buNone/>
            </a:pPr>
            <a:endParaRPr lang="de-DE" dirty="0"/>
          </a:p>
          <a:p>
            <a:r>
              <a:rPr lang="de-DE" sz="2000" dirty="0"/>
              <a:t>Der Zweck der Einwilligung muss klar erkennbar sein.</a:t>
            </a:r>
          </a:p>
          <a:p>
            <a:r>
              <a:rPr lang="de-DE" sz="2000" dirty="0"/>
              <a:t>Mehrere verschiedene Zwecke sind klar voneinander zu trennen.</a:t>
            </a:r>
          </a:p>
          <a:p>
            <a:r>
              <a:rPr lang="de-DE" sz="2000" dirty="0"/>
              <a:t>Die betroffene Person muss die Zusammenhänge erkennen können.</a:t>
            </a:r>
          </a:p>
          <a:p>
            <a:pPr marL="0" indent="0">
              <a:buNone/>
            </a:pPr>
            <a:endParaRPr lang="de-DE" sz="700" dirty="0"/>
          </a:p>
          <a:p>
            <a:pPr marL="0" indent="0">
              <a:buNone/>
            </a:pPr>
            <a:r>
              <a:rPr lang="de-DE" sz="2000" dirty="0">
                <a:solidFill>
                  <a:srgbClr val="FF0000"/>
                </a:solidFill>
              </a:rPr>
              <a:t>Achtung:</a:t>
            </a:r>
          </a:p>
          <a:p>
            <a:pPr marL="0" indent="0">
              <a:buNone/>
            </a:pPr>
            <a:r>
              <a:rPr lang="de-DE" sz="2000" dirty="0"/>
              <a:t>Für Zwecke, die nicht in der Einwilligung aufgeführt sind, benötigt es eine rechtliche Grundlage oder eine weitere Einwilligung. </a:t>
            </a:r>
          </a:p>
          <a:p>
            <a:pPr marL="0" indent="0">
              <a:buNone/>
            </a:pPr>
            <a:endParaRPr lang="de-DE" sz="2000" dirty="0"/>
          </a:p>
          <a:p>
            <a:pPr marL="0" indent="0">
              <a:buNone/>
            </a:pPr>
            <a:r>
              <a:rPr lang="de-DE" sz="1600" dirty="0"/>
              <a:t>Bsp.: Die SuS der 4a werden für ein Jahrbuch fotografiert. Die Einwilligung liegt vor. Die Bilder werden aber noch auf der Homepage der Schule veröffentlicht. Dazu gibt es keine rechtliche Grundlage. Eine weitere Einwilligung ist nötig oder die Einwilligung muss vorher erweitert werden.</a:t>
            </a:r>
            <a:endParaRPr lang="de-DE" sz="1400" dirty="0"/>
          </a:p>
        </p:txBody>
      </p:sp>
      <p:sp>
        <p:nvSpPr>
          <p:cNvPr id="4" name="Fußzeilenplatzhalter 3">
            <a:extLst>
              <a:ext uri="{FF2B5EF4-FFF2-40B4-BE49-F238E27FC236}">
                <a16:creationId xmlns:a16="http://schemas.microsoft.com/office/drawing/2014/main" id="{E5641078-6EE8-4FD5-9030-B5A039EC9373}"/>
              </a:ext>
            </a:extLst>
          </p:cNvPr>
          <p:cNvSpPr>
            <a:spLocks noGrp="1"/>
          </p:cNvSpPr>
          <p:nvPr>
            <p:ph type="ftr" sz="quarter" idx="11"/>
          </p:nvPr>
        </p:nvSpPr>
        <p:spPr/>
        <p:txBody>
          <a:bodyPr/>
          <a:lstStyle/>
          <a:p>
            <a:r>
              <a:rPr lang="en-US" dirty="0"/>
              <a:t>J. Hecker</a:t>
            </a:r>
          </a:p>
          <a:p>
            <a:r>
              <a:rPr lang="en-US" dirty="0"/>
              <a:t>Fachbetreuer </a:t>
            </a:r>
            <a:r>
              <a:rPr lang="en-US" dirty="0" err="1"/>
              <a:t>Datenschutz</a:t>
            </a:r>
            <a:r>
              <a:rPr lang="en-US" dirty="0"/>
              <a:t> an </a:t>
            </a:r>
            <a:r>
              <a:rPr lang="en-US" dirty="0" err="1"/>
              <a:t>Schulen</a:t>
            </a:r>
            <a:r>
              <a:rPr lang="en-US" dirty="0"/>
              <a:t> </a:t>
            </a:r>
          </a:p>
        </p:txBody>
      </p:sp>
    </p:spTree>
    <p:extLst>
      <p:ext uri="{BB962C8B-B14F-4D97-AF65-F5344CB8AC3E}">
        <p14:creationId xmlns:p14="http://schemas.microsoft.com/office/powerpoint/2010/main" val="3948630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CD50B9-4964-4297-8DDD-389F5BA07E6D}"/>
              </a:ext>
            </a:extLst>
          </p:cNvPr>
          <p:cNvSpPr>
            <a:spLocks noGrp="1"/>
          </p:cNvSpPr>
          <p:nvPr>
            <p:ph type="title"/>
          </p:nvPr>
        </p:nvSpPr>
        <p:spPr/>
        <p:txBody>
          <a:bodyPr/>
          <a:lstStyle/>
          <a:p>
            <a:r>
              <a:rPr lang="de-DE" dirty="0"/>
              <a:t>Datenschutz an Schulen</a:t>
            </a:r>
          </a:p>
        </p:txBody>
      </p:sp>
      <p:sp>
        <p:nvSpPr>
          <p:cNvPr id="3" name="Inhaltsplatzhalter 2">
            <a:extLst>
              <a:ext uri="{FF2B5EF4-FFF2-40B4-BE49-F238E27FC236}">
                <a16:creationId xmlns:a16="http://schemas.microsoft.com/office/drawing/2014/main" id="{37229179-C40C-4195-8D72-C28271CDE1E2}"/>
              </a:ext>
            </a:extLst>
          </p:cNvPr>
          <p:cNvSpPr>
            <a:spLocks noGrp="1"/>
          </p:cNvSpPr>
          <p:nvPr>
            <p:ph idx="1"/>
          </p:nvPr>
        </p:nvSpPr>
        <p:spPr/>
        <p:txBody>
          <a:bodyPr>
            <a:normAutofit fontScale="92500" lnSpcReduction="20000"/>
          </a:bodyPr>
          <a:lstStyle/>
          <a:p>
            <a:pPr marL="0" indent="0">
              <a:buNone/>
            </a:pPr>
            <a:r>
              <a:rPr lang="de-DE" dirty="0"/>
              <a:t>Umfang / Inhalt</a:t>
            </a:r>
          </a:p>
          <a:p>
            <a:pPr marL="0" indent="0">
              <a:buNone/>
            </a:pPr>
            <a:endParaRPr lang="de-DE" sz="1600" dirty="0"/>
          </a:p>
          <a:p>
            <a:r>
              <a:rPr lang="de-DE" sz="2000" dirty="0"/>
              <a:t>Transparenz </a:t>
            </a:r>
          </a:p>
          <a:p>
            <a:pPr lvl="1"/>
            <a:r>
              <a:rPr lang="de-DE" sz="1600" dirty="0"/>
              <a:t>Komplizierte Fachausdrücke vermeiden</a:t>
            </a:r>
          </a:p>
          <a:p>
            <a:pPr lvl="1"/>
            <a:r>
              <a:rPr lang="de-DE" sz="1600" dirty="0"/>
              <a:t>Verständlichkeit und leichte Lesbarkeit ermöglichen</a:t>
            </a:r>
          </a:p>
          <a:p>
            <a:pPr lvl="1"/>
            <a:r>
              <a:rPr lang="de-DE" sz="1600" dirty="0"/>
              <a:t>Die betroffene Person soll die Folgen der Einwilligung abschätzen können</a:t>
            </a:r>
          </a:p>
          <a:p>
            <a:pPr lvl="1"/>
            <a:endParaRPr lang="de-DE" sz="1600" dirty="0"/>
          </a:p>
          <a:p>
            <a:pPr marL="271463" lvl="1" indent="-271463"/>
            <a:r>
              <a:rPr lang="de-DE" sz="2000" dirty="0"/>
              <a:t>Zweckbestimmung</a:t>
            </a:r>
          </a:p>
          <a:p>
            <a:pPr marL="728663" lvl="2" indent="-271463"/>
            <a:r>
              <a:rPr lang="de-DE" sz="1600" dirty="0"/>
              <a:t>Siehe Folie 6 (Zweck)</a:t>
            </a:r>
          </a:p>
          <a:p>
            <a:pPr marL="728663" lvl="2" indent="-271463"/>
            <a:r>
              <a:rPr lang="de-DE" sz="1600" dirty="0"/>
              <a:t>Übermittlung der Daten an Dritte (an wen und was wird übermittelt? / wie wird dies überwacht?)</a:t>
            </a:r>
          </a:p>
          <a:p>
            <a:pPr marL="457200" lvl="2" indent="0">
              <a:buNone/>
            </a:pPr>
            <a:endParaRPr lang="de-DE" sz="1600" dirty="0"/>
          </a:p>
          <a:p>
            <a:pPr marL="271463" lvl="2" indent="-271463"/>
            <a:r>
              <a:rPr lang="de-DE" dirty="0"/>
              <a:t>Widerrufsbelehrung</a:t>
            </a:r>
          </a:p>
          <a:p>
            <a:pPr marL="728663" lvl="3" indent="-271463"/>
            <a:r>
              <a:rPr lang="de-DE" sz="1600" dirty="0"/>
              <a:t>Ein Widerruf muss, für die Zukunft, möglich sein</a:t>
            </a:r>
          </a:p>
          <a:p>
            <a:pPr marL="728663" lvl="3" indent="-271463"/>
            <a:r>
              <a:rPr lang="de-DE" sz="1600" dirty="0"/>
              <a:t>Die bis zum Zeitpunkt des Widerrufs erfolgte Verarbeitung bleibt rechtmäßig</a:t>
            </a:r>
          </a:p>
          <a:p>
            <a:pPr marL="728663" lvl="3" indent="-271463"/>
            <a:r>
              <a:rPr lang="de-DE" sz="1600" dirty="0"/>
              <a:t>Frist zur Beendigung der Verarbeitungstätigkeiten (Löschung der Daten)</a:t>
            </a:r>
          </a:p>
          <a:p>
            <a:pPr marL="457200" lvl="1" indent="0">
              <a:buNone/>
            </a:pPr>
            <a:r>
              <a:rPr lang="de-DE" sz="2000" dirty="0"/>
              <a:t>  </a:t>
            </a:r>
          </a:p>
          <a:p>
            <a:pPr marL="457200" lvl="1" indent="0">
              <a:buNone/>
            </a:pPr>
            <a:endParaRPr lang="de-DE" sz="1600" dirty="0"/>
          </a:p>
          <a:p>
            <a:pPr lvl="1"/>
            <a:endParaRPr lang="de-DE" sz="1600" dirty="0"/>
          </a:p>
        </p:txBody>
      </p:sp>
      <p:sp>
        <p:nvSpPr>
          <p:cNvPr id="4" name="Fußzeilenplatzhalter 3">
            <a:extLst>
              <a:ext uri="{FF2B5EF4-FFF2-40B4-BE49-F238E27FC236}">
                <a16:creationId xmlns:a16="http://schemas.microsoft.com/office/drawing/2014/main" id="{B23DEC64-2F71-4C7B-A73C-D152F3471FC6}"/>
              </a:ext>
            </a:extLst>
          </p:cNvPr>
          <p:cNvSpPr>
            <a:spLocks noGrp="1"/>
          </p:cNvSpPr>
          <p:nvPr>
            <p:ph type="ftr" sz="quarter" idx="11"/>
          </p:nvPr>
        </p:nvSpPr>
        <p:spPr/>
        <p:txBody>
          <a:bodyPr/>
          <a:lstStyle/>
          <a:p>
            <a:r>
              <a:rPr lang="en-US" dirty="0"/>
              <a:t>J. Hecker</a:t>
            </a:r>
          </a:p>
          <a:p>
            <a:r>
              <a:rPr lang="en-US" dirty="0"/>
              <a:t>Fachbetreuer </a:t>
            </a:r>
            <a:r>
              <a:rPr lang="en-US" dirty="0" err="1"/>
              <a:t>Datenschutz</a:t>
            </a:r>
            <a:r>
              <a:rPr lang="en-US" dirty="0"/>
              <a:t> an </a:t>
            </a:r>
            <a:r>
              <a:rPr lang="en-US" dirty="0" err="1"/>
              <a:t>Schulen</a:t>
            </a:r>
            <a:r>
              <a:rPr lang="en-US" dirty="0"/>
              <a:t> </a:t>
            </a:r>
          </a:p>
        </p:txBody>
      </p:sp>
    </p:spTree>
    <p:extLst>
      <p:ext uri="{BB962C8B-B14F-4D97-AF65-F5344CB8AC3E}">
        <p14:creationId xmlns:p14="http://schemas.microsoft.com/office/powerpoint/2010/main" val="1699681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AE8CEB-0E7A-4012-9F6D-390931E2DD5A}"/>
              </a:ext>
            </a:extLst>
          </p:cNvPr>
          <p:cNvSpPr>
            <a:spLocks noGrp="1"/>
          </p:cNvSpPr>
          <p:nvPr>
            <p:ph type="title"/>
          </p:nvPr>
        </p:nvSpPr>
        <p:spPr/>
        <p:txBody>
          <a:bodyPr/>
          <a:lstStyle/>
          <a:p>
            <a:r>
              <a:rPr lang="de-DE" dirty="0"/>
              <a:t>Datenschutz an Schulen</a:t>
            </a:r>
          </a:p>
        </p:txBody>
      </p:sp>
      <p:sp>
        <p:nvSpPr>
          <p:cNvPr id="3" name="Inhaltsplatzhalter 2">
            <a:extLst>
              <a:ext uri="{FF2B5EF4-FFF2-40B4-BE49-F238E27FC236}">
                <a16:creationId xmlns:a16="http://schemas.microsoft.com/office/drawing/2014/main" id="{0A8134CF-79A4-4728-A0DA-835338490802}"/>
              </a:ext>
            </a:extLst>
          </p:cNvPr>
          <p:cNvSpPr>
            <a:spLocks noGrp="1"/>
          </p:cNvSpPr>
          <p:nvPr>
            <p:ph idx="1"/>
          </p:nvPr>
        </p:nvSpPr>
        <p:spPr/>
        <p:txBody>
          <a:bodyPr>
            <a:normAutofit lnSpcReduction="10000"/>
          </a:bodyPr>
          <a:lstStyle/>
          <a:p>
            <a:pPr marL="0" indent="0">
              <a:buNone/>
            </a:pPr>
            <a:r>
              <a:rPr lang="de-DE" dirty="0"/>
              <a:t>Formelle Anforderungen</a:t>
            </a:r>
          </a:p>
          <a:p>
            <a:pPr marL="0" indent="0">
              <a:buNone/>
            </a:pPr>
            <a:endParaRPr lang="de-DE" dirty="0"/>
          </a:p>
          <a:p>
            <a:r>
              <a:rPr lang="de-DE" sz="2000" dirty="0"/>
              <a:t>Schriftform</a:t>
            </a:r>
          </a:p>
          <a:p>
            <a:pPr lvl="1"/>
            <a:r>
              <a:rPr lang="de-DE" sz="1600" dirty="0"/>
              <a:t>Die wohl sicherste Form der Einwilligung, da das Dokument in rechtlichen Fragen herangezogen werden kann.</a:t>
            </a:r>
          </a:p>
          <a:p>
            <a:pPr lvl="1"/>
            <a:r>
              <a:rPr lang="de-DE" sz="1600" dirty="0"/>
              <a:t>In manchen Fällen (z.B. Personalwesen) kann die Schriftform angeordnet sein.</a:t>
            </a:r>
          </a:p>
          <a:p>
            <a:pPr lvl="1"/>
            <a:endParaRPr lang="de-DE" sz="1600" dirty="0"/>
          </a:p>
          <a:p>
            <a:pPr marL="271463" lvl="1" indent="-271463"/>
            <a:r>
              <a:rPr lang="de-DE" sz="2000" dirty="0"/>
              <a:t>Elektronische Form</a:t>
            </a:r>
          </a:p>
          <a:p>
            <a:pPr marL="728663" lvl="2" indent="-271463"/>
            <a:r>
              <a:rPr lang="de-DE" sz="1600" dirty="0"/>
              <a:t>Datenschutzeinwilligung durch setzen eines Hakens (Z.B. das Kontaktformular der Homepage)</a:t>
            </a:r>
          </a:p>
          <a:p>
            <a:pPr marL="728663" lvl="2" indent="-271463"/>
            <a:r>
              <a:rPr lang="de-DE" sz="1600" dirty="0"/>
              <a:t>Auch diese Form der Einwilligung muss dauerhaft nachgewiesen werden können.</a:t>
            </a:r>
          </a:p>
          <a:p>
            <a:pPr marL="728663" lvl="2" indent="-271463"/>
            <a:endParaRPr lang="de-DE" sz="1600" dirty="0"/>
          </a:p>
          <a:p>
            <a:pPr marL="271463" lvl="2" indent="-271463"/>
            <a:r>
              <a:rPr lang="de-DE" dirty="0"/>
              <a:t>Mündliche Form</a:t>
            </a:r>
          </a:p>
          <a:p>
            <a:pPr marL="728663" lvl="3" indent="-271463"/>
            <a:r>
              <a:rPr lang="de-DE" sz="1600" dirty="0"/>
              <a:t>Rechtlich erlaubt</a:t>
            </a:r>
          </a:p>
          <a:p>
            <a:pPr marL="728663" lvl="3" indent="-271463"/>
            <a:r>
              <a:rPr lang="de-DE" sz="1600" dirty="0"/>
              <a:t>Nur sehr schwer nachzuweisen</a:t>
            </a:r>
          </a:p>
          <a:p>
            <a:pPr marL="728663" lvl="3" indent="-271463"/>
            <a:r>
              <a:rPr lang="de-DE" sz="1600" dirty="0"/>
              <a:t>Eine schriftliche Protokollierung wird empfohlen</a:t>
            </a:r>
          </a:p>
        </p:txBody>
      </p:sp>
      <p:sp>
        <p:nvSpPr>
          <p:cNvPr id="4" name="Fußzeilenplatzhalter 3">
            <a:extLst>
              <a:ext uri="{FF2B5EF4-FFF2-40B4-BE49-F238E27FC236}">
                <a16:creationId xmlns:a16="http://schemas.microsoft.com/office/drawing/2014/main" id="{D2510022-1A57-40FD-9CE9-6CA812C101A7}"/>
              </a:ext>
            </a:extLst>
          </p:cNvPr>
          <p:cNvSpPr>
            <a:spLocks noGrp="1"/>
          </p:cNvSpPr>
          <p:nvPr>
            <p:ph type="ftr" sz="quarter" idx="11"/>
          </p:nvPr>
        </p:nvSpPr>
        <p:spPr/>
        <p:txBody>
          <a:bodyPr/>
          <a:lstStyle/>
          <a:p>
            <a:r>
              <a:rPr lang="en-US" dirty="0"/>
              <a:t>J. Hecker</a:t>
            </a:r>
          </a:p>
          <a:p>
            <a:r>
              <a:rPr lang="en-US" dirty="0"/>
              <a:t>Fachbetreuer </a:t>
            </a:r>
            <a:r>
              <a:rPr lang="en-US" dirty="0" err="1"/>
              <a:t>Datenschutz</a:t>
            </a:r>
            <a:r>
              <a:rPr lang="en-US" dirty="0"/>
              <a:t> an </a:t>
            </a:r>
            <a:r>
              <a:rPr lang="en-US" dirty="0" err="1"/>
              <a:t>Schulen</a:t>
            </a:r>
            <a:r>
              <a:rPr lang="en-US" dirty="0"/>
              <a:t> </a:t>
            </a:r>
          </a:p>
        </p:txBody>
      </p:sp>
    </p:spTree>
    <p:extLst>
      <p:ext uri="{BB962C8B-B14F-4D97-AF65-F5344CB8AC3E}">
        <p14:creationId xmlns:p14="http://schemas.microsoft.com/office/powerpoint/2010/main" val="8737538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698FBC-50DA-4456-9A66-9EB5DCEB5CA9}"/>
              </a:ext>
            </a:extLst>
          </p:cNvPr>
          <p:cNvSpPr>
            <a:spLocks noGrp="1"/>
          </p:cNvSpPr>
          <p:nvPr>
            <p:ph type="title"/>
          </p:nvPr>
        </p:nvSpPr>
        <p:spPr/>
        <p:txBody>
          <a:bodyPr/>
          <a:lstStyle/>
          <a:p>
            <a:r>
              <a:rPr lang="de-DE" dirty="0"/>
              <a:t>Datenschutz an Schulen</a:t>
            </a:r>
          </a:p>
        </p:txBody>
      </p:sp>
      <p:sp>
        <p:nvSpPr>
          <p:cNvPr id="3" name="Inhaltsplatzhalter 2">
            <a:extLst>
              <a:ext uri="{FF2B5EF4-FFF2-40B4-BE49-F238E27FC236}">
                <a16:creationId xmlns:a16="http://schemas.microsoft.com/office/drawing/2014/main" id="{26A52B18-F5E6-4B0B-A664-FAF910BD8B0F}"/>
              </a:ext>
            </a:extLst>
          </p:cNvPr>
          <p:cNvSpPr>
            <a:spLocks noGrp="1"/>
          </p:cNvSpPr>
          <p:nvPr>
            <p:ph idx="1"/>
          </p:nvPr>
        </p:nvSpPr>
        <p:spPr/>
        <p:txBody>
          <a:bodyPr>
            <a:normAutofit fontScale="77500" lnSpcReduction="20000"/>
          </a:bodyPr>
          <a:lstStyle/>
          <a:p>
            <a:pPr marL="0" indent="0">
              <a:buNone/>
            </a:pPr>
            <a:r>
              <a:rPr lang="de-DE" dirty="0"/>
              <a:t>Kopplung</a:t>
            </a:r>
          </a:p>
          <a:p>
            <a:pPr marL="0" indent="0">
              <a:buNone/>
            </a:pPr>
            <a:endParaRPr lang="de-DE" sz="1900" dirty="0"/>
          </a:p>
          <a:p>
            <a:pPr marL="0" indent="0">
              <a:buNone/>
            </a:pPr>
            <a:r>
              <a:rPr lang="de-DE" sz="2000" dirty="0"/>
              <a:t>Mehrere Zwecke einer Einwilligung können zusammen auf einer Einwilligung aufgeführt werden. </a:t>
            </a:r>
          </a:p>
          <a:p>
            <a:pPr marL="0" indent="0">
              <a:buNone/>
            </a:pPr>
            <a:r>
              <a:rPr lang="de-DE" sz="1800" dirty="0"/>
              <a:t>Beispiel: 						</a:t>
            </a:r>
          </a:p>
          <a:p>
            <a:pPr marL="0" indent="0">
              <a:buNone/>
            </a:pPr>
            <a:endParaRPr lang="de-DE" sz="2000" dirty="0"/>
          </a:p>
          <a:p>
            <a:pPr marL="0" indent="0">
              <a:buNone/>
            </a:pPr>
            <a:endParaRPr lang="de-DE" sz="2000" dirty="0"/>
          </a:p>
          <a:p>
            <a:pPr marL="0" indent="0">
              <a:buNone/>
            </a:pPr>
            <a:r>
              <a:rPr lang="de-DE" sz="2000" dirty="0"/>
              <a:t>Eine Kopplung ist nicht erlaubt:</a:t>
            </a:r>
          </a:p>
          <a:p>
            <a:pPr marL="0" indent="0">
              <a:buNone/>
            </a:pPr>
            <a:r>
              <a:rPr lang="de-DE" sz="700" dirty="0"/>
              <a:t>	</a:t>
            </a:r>
            <a:endParaRPr lang="de-DE" sz="1600" dirty="0"/>
          </a:p>
          <a:p>
            <a:r>
              <a:rPr lang="de-DE" sz="1600" dirty="0"/>
              <a:t>Horizontale Kopplung ( mehrere unterschiedliche Zwecke werden miteinander verbunden)</a:t>
            </a:r>
          </a:p>
          <a:p>
            <a:pPr lvl="1"/>
            <a:r>
              <a:rPr lang="de-DE" sz="1200" dirty="0"/>
              <a:t>Z.B.: Fotos zur Veröffentlichung in der Tagespresse (Zweck 1) und Teilnahme an einem Onlineunterricht mit Videokonferenz, dessen Anbieter keiner rechtlichen Grundlage unterliegt (Zweck 2).</a:t>
            </a:r>
          </a:p>
          <a:p>
            <a:pPr marL="457200" lvl="1" indent="0">
              <a:buNone/>
            </a:pPr>
            <a:endParaRPr lang="de-DE" sz="1200" dirty="0"/>
          </a:p>
          <a:p>
            <a:pPr marL="271463" lvl="1" indent="-271463"/>
            <a:r>
              <a:rPr lang="de-DE" sz="1600" dirty="0"/>
              <a:t>Vertikale Kopplung</a:t>
            </a:r>
          </a:p>
          <a:p>
            <a:pPr marL="728663" lvl="2" indent="-271463"/>
            <a:r>
              <a:rPr lang="de-DE" sz="1200" dirty="0"/>
              <a:t>Ohne Einwilligung in den Zweck 1, kann der Zweck 2 der betroffenen Person nicht genehmigt werden.  </a:t>
            </a:r>
            <a:r>
              <a:rPr lang="de-DE" sz="1200" dirty="0">
                <a:solidFill>
                  <a:srgbClr val="FF0000"/>
                </a:solidFill>
              </a:rPr>
              <a:t>Achtung: Diese Abhängigkeit ist strengstens untersagt!</a:t>
            </a:r>
          </a:p>
          <a:p>
            <a:pPr marL="0" indent="0">
              <a:buNone/>
            </a:pPr>
            <a:endParaRPr lang="de-DE" sz="1100" dirty="0"/>
          </a:p>
          <a:p>
            <a:pPr marL="0" indent="0">
              <a:buNone/>
            </a:pPr>
            <a:endParaRPr lang="de-DE" sz="1100" dirty="0"/>
          </a:p>
          <a:p>
            <a:pPr marL="0" indent="0">
              <a:buNone/>
            </a:pPr>
            <a:endParaRPr lang="de-DE" sz="1100" dirty="0"/>
          </a:p>
          <a:p>
            <a:pPr marL="0" indent="0">
              <a:buNone/>
            </a:pPr>
            <a:r>
              <a:rPr lang="de-DE" sz="1100" dirty="0"/>
              <a:t>Quelle für das Beispiel „Fotos“: </a:t>
            </a:r>
            <a:r>
              <a:rPr lang="de-DE" sz="700" dirty="0">
                <a:hlinkClick r:id="rId2"/>
              </a:rPr>
              <a:t>http://schulamt-karlsruhe.de/,Lde/Startseite/Service/Schulgesetzaenderungen+zum+01_08_2020?QUERYSTRING=einwilligung</a:t>
            </a:r>
            <a:endParaRPr lang="de-DE" sz="2400" dirty="0"/>
          </a:p>
          <a:p>
            <a:pPr marL="0" indent="0">
              <a:buNone/>
            </a:pPr>
            <a:endParaRPr lang="de-DE" sz="2000" dirty="0"/>
          </a:p>
        </p:txBody>
      </p:sp>
      <p:sp>
        <p:nvSpPr>
          <p:cNvPr id="4" name="Fußzeilenplatzhalter 3">
            <a:extLst>
              <a:ext uri="{FF2B5EF4-FFF2-40B4-BE49-F238E27FC236}">
                <a16:creationId xmlns:a16="http://schemas.microsoft.com/office/drawing/2014/main" id="{ECE021C4-8366-4801-8D48-E2256052BCA2}"/>
              </a:ext>
            </a:extLst>
          </p:cNvPr>
          <p:cNvSpPr>
            <a:spLocks noGrp="1"/>
          </p:cNvSpPr>
          <p:nvPr>
            <p:ph type="ftr" sz="quarter" idx="11"/>
          </p:nvPr>
        </p:nvSpPr>
        <p:spPr/>
        <p:txBody>
          <a:bodyPr/>
          <a:lstStyle/>
          <a:p>
            <a:r>
              <a:rPr lang="en-US" dirty="0"/>
              <a:t>J. Hecker</a:t>
            </a:r>
          </a:p>
          <a:p>
            <a:r>
              <a:rPr lang="en-US" dirty="0"/>
              <a:t>Fachbetreuer </a:t>
            </a:r>
            <a:r>
              <a:rPr lang="en-US" dirty="0" err="1"/>
              <a:t>Datenschutz</a:t>
            </a:r>
            <a:r>
              <a:rPr lang="en-US" dirty="0"/>
              <a:t> an </a:t>
            </a:r>
            <a:r>
              <a:rPr lang="en-US" dirty="0" err="1"/>
              <a:t>Schulen</a:t>
            </a:r>
            <a:r>
              <a:rPr lang="en-US" dirty="0"/>
              <a:t> </a:t>
            </a:r>
          </a:p>
        </p:txBody>
      </p:sp>
      <p:pic>
        <p:nvPicPr>
          <p:cNvPr id="5" name="Grafik 4">
            <a:extLst>
              <a:ext uri="{FF2B5EF4-FFF2-40B4-BE49-F238E27FC236}">
                <a16:creationId xmlns:a16="http://schemas.microsoft.com/office/drawing/2014/main" id="{206C7282-F9DD-4EA1-9548-24DBB350F70A}"/>
              </a:ext>
            </a:extLst>
          </p:cNvPr>
          <p:cNvPicPr>
            <a:picLocks noChangeAspect="1"/>
          </p:cNvPicPr>
          <p:nvPr/>
        </p:nvPicPr>
        <p:blipFill>
          <a:blip r:embed="rId3"/>
          <a:stretch>
            <a:fillRect/>
          </a:stretch>
        </p:blipFill>
        <p:spPr>
          <a:xfrm>
            <a:off x="1805116" y="3133210"/>
            <a:ext cx="6134100" cy="476250"/>
          </a:xfrm>
          <a:prstGeom prst="rect">
            <a:avLst/>
          </a:prstGeom>
        </p:spPr>
      </p:pic>
    </p:spTree>
    <p:extLst>
      <p:ext uri="{BB962C8B-B14F-4D97-AF65-F5344CB8AC3E}">
        <p14:creationId xmlns:p14="http://schemas.microsoft.com/office/powerpoint/2010/main" val="315962858"/>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658</Words>
  <Application>Microsoft Office PowerPoint</Application>
  <PresentationFormat>Breitbild</PresentationFormat>
  <Paragraphs>125</Paragraphs>
  <Slides>11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11</vt:i4>
      </vt:variant>
    </vt:vector>
  </HeadingPairs>
  <TitlesOfParts>
    <vt:vector size="15" baseType="lpstr">
      <vt:lpstr>Arial</vt:lpstr>
      <vt:lpstr>Calibri</vt:lpstr>
      <vt:lpstr>Calibri Light</vt:lpstr>
      <vt:lpstr>Office</vt:lpstr>
      <vt:lpstr>Datenschutz an Schulen</vt:lpstr>
      <vt:lpstr>Datenschutz an Schulen</vt:lpstr>
      <vt:lpstr>Datenschutz an Schulen</vt:lpstr>
      <vt:lpstr>Datenschutz an Schulen</vt:lpstr>
      <vt:lpstr>Datenschutz an Schulen</vt:lpstr>
      <vt:lpstr>Datenschutz an Schulen</vt:lpstr>
      <vt:lpstr>Datenschutz an Schulen</vt:lpstr>
      <vt:lpstr>Datenschutz an Schulen</vt:lpstr>
      <vt:lpstr>Datenschutz an Schulen</vt:lpstr>
      <vt:lpstr>Datenschutz an Schulen</vt:lpstr>
      <vt:lpstr>Datenschutz an Schulen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Datenschutz an Schulen</dc:title>
  <dc:creator>Jens Hecker</dc:creator>
  <cp:lastModifiedBy>Jens Hecker</cp:lastModifiedBy>
  <cp:revision>35</cp:revision>
  <dcterms:created xsi:type="dcterms:W3CDTF">2020-09-10T13:25:23Z</dcterms:created>
  <dcterms:modified xsi:type="dcterms:W3CDTF">2020-12-15T16:38:24Z</dcterms:modified>
</cp:coreProperties>
</file>