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10"/>
  </p:notesMasterIdLst>
  <p:sldIdLst>
    <p:sldId id="256" r:id="rId2"/>
    <p:sldId id="257" r:id="rId3"/>
    <p:sldId id="258" r:id="rId4"/>
    <p:sldId id="259" r:id="rId5"/>
    <p:sldId id="260" r:id="rId6"/>
    <p:sldId id="273" r:id="rId7"/>
    <p:sldId id="272" r:id="rId8"/>
    <p:sldId id="271"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B1B467-AE28-433B-8AFE-9C8F690D8525}" type="datetimeFigureOut">
              <a:rPr lang="de-DE" smtClean="0"/>
              <a:t>15.09.2022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36DF8-7E5D-46B3-8300-C64A6A5B5BAE}" type="slidenum">
              <a:rPr lang="de-DE" smtClean="0"/>
              <a:t>‹Nr.›</a:t>
            </a:fld>
            <a:endParaRPr lang="de-DE"/>
          </a:p>
        </p:txBody>
      </p:sp>
    </p:spTree>
    <p:extLst>
      <p:ext uri="{BB962C8B-B14F-4D97-AF65-F5344CB8AC3E}">
        <p14:creationId xmlns:p14="http://schemas.microsoft.com/office/powerpoint/2010/main" val="42355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2E5B3F0-57A1-479C-A1C9-007DF0DDCDC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F62866A2-94C2-4DDE-A0C0-926970321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FD5E6CC1-B2D2-4FD9-9982-C8892D83DE55}"/>
              </a:ext>
            </a:extLst>
          </p:cNvPr>
          <p:cNvSpPr>
            <a:spLocks noGrp="1"/>
          </p:cNvSpPr>
          <p:nvPr>
            <p:ph type="dt" sz="half" idx="10"/>
          </p:nvPr>
        </p:nvSpPr>
        <p:spPr/>
        <p:txBody>
          <a:bodyPr/>
          <a:lstStyle>
            <a:lvl1pPr>
              <a:defRPr/>
            </a:lvl1pPr>
          </a:lstStyle>
          <a:p>
            <a:r>
              <a:rPr lang="de-DE"/>
              <a:t>22.09.2020</a:t>
            </a:r>
            <a:endParaRPr lang="en-US" dirty="0"/>
          </a:p>
        </p:txBody>
      </p:sp>
      <p:sp>
        <p:nvSpPr>
          <p:cNvPr id="5" name="Fußzeilenplatzhalter 4">
            <a:extLst>
              <a:ext uri="{FF2B5EF4-FFF2-40B4-BE49-F238E27FC236}">
                <a16:creationId xmlns:a16="http://schemas.microsoft.com/office/drawing/2014/main" xmlns="" id="{276725F6-4693-4B75-986D-406665F93E90}"/>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xmlns="" id="{DAB3EF7E-FD61-4B1D-85E0-618376E658D9}"/>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7" name="Gruppieren 5">
            <a:extLst>
              <a:ext uri="{FF2B5EF4-FFF2-40B4-BE49-F238E27FC236}">
                <a16:creationId xmlns:a16="http://schemas.microsoft.com/office/drawing/2014/main" xmlns="" id="{A1E48FFE-0272-4C94-860C-5AA2E3A8F05F}"/>
              </a:ext>
            </a:extLst>
          </p:cNvPr>
          <p:cNvGrpSpPr>
            <a:grpSpLocks/>
          </p:cNvGrpSpPr>
          <p:nvPr userDrawn="1"/>
        </p:nvGrpSpPr>
        <p:grpSpPr bwMode="auto">
          <a:xfrm>
            <a:off x="4867068" y="328882"/>
            <a:ext cx="2457864" cy="1402812"/>
            <a:chOff x="6654210" y="5757863"/>
            <a:chExt cx="2000250" cy="1062654"/>
          </a:xfrm>
        </p:grpSpPr>
        <p:pic>
          <p:nvPicPr>
            <p:cNvPr id="8" name="Picture 5" descr="BW55_KL_sw_weiss">
              <a:extLst>
                <a:ext uri="{FF2B5EF4-FFF2-40B4-BE49-F238E27FC236}">
                  <a16:creationId xmlns:a16="http://schemas.microsoft.com/office/drawing/2014/main" xmlns="" id="{FA1C5FD1-ECE0-4AC5-88EA-FA0F829AC6A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a:extLst>
                <a:ext uri="{FF2B5EF4-FFF2-40B4-BE49-F238E27FC236}">
                  <a16:creationId xmlns:a16="http://schemas.microsoft.com/office/drawing/2014/main" xmlns="" id="{C7978A45-F33F-4581-96A9-A339D510CF00}"/>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spTree>
    <p:extLst>
      <p:ext uri="{BB962C8B-B14F-4D97-AF65-F5344CB8AC3E}">
        <p14:creationId xmlns:p14="http://schemas.microsoft.com/office/powerpoint/2010/main" val="413342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42A32FA-29F4-4AB7-AA01-F39C9CF376E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4135E9E8-983C-4E39-838F-2EC36D55156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84B5B7CC-84B6-4723-A2E5-03AC965F1CDC}"/>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xmlns="" id="{B7643F28-7116-4C71-9B56-41D9DD1A3313}"/>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xmlns="" id="{CE62912E-9DC5-4553-B62B-48A3F4284F47}"/>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1210791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41C935FB-6852-44A7-92D0-D6394B43CCE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99446D01-3F33-4A54-B59F-5899425465C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E6B63D97-49B9-451E-BD4B-8DD2EA283237}"/>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xmlns="" id="{EE244356-C3C3-437D-AB59-A789797F3220}"/>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xmlns="" id="{66F8A5D1-A1C5-4FF4-A8DD-83B0F5A62525}"/>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2186931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e-DE"/>
              <a:t>Mastertitelformat bearbeiten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r>
              <a:rPr lang="de-DE"/>
              <a:t>22.09.2020</a:t>
            </a:r>
            <a:endParaRPr lang="en-US" dirty="0"/>
          </a:p>
        </p:txBody>
      </p:sp>
      <p:sp>
        <p:nvSpPr>
          <p:cNvPr id="5" name="Footer Placeholder 4"/>
          <p:cNvSpPr>
            <a:spLocks noGrp="1"/>
          </p:cNvSpPr>
          <p:nvPr>
            <p:ph type="ftr" sz="quarter" idx="11"/>
          </p:nvPr>
        </p:nvSpPr>
        <p:spPr/>
        <p:txBody>
          <a:bodyPr/>
          <a:lstStyle/>
          <a:p>
            <a:r>
              <a:rPr lang="en-US" dirty="0"/>
              <a:t>J. Hecker Fachberater Datenschutz </a:t>
            </a:r>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grpSp>
        <p:nvGrpSpPr>
          <p:cNvPr id="7" name="Gruppieren 5">
            <a:extLst>
              <a:ext uri="{FF2B5EF4-FFF2-40B4-BE49-F238E27FC236}">
                <a16:creationId xmlns:a16="http://schemas.microsoft.com/office/drawing/2014/main" xmlns="" id="{013CD1AD-8673-4A4F-8C67-EAE6C7C9499B}"/>
              </a:ext>
            </a:extLst>
          </p:cNvPr>
          <p:cNvGrpSpPr>
            <a:grpSpLocks/>
          </p:cNvGrpSpPr>
          <p:nvPr userDrawn="1"/>
        </p:nvGrpSpPr>
        <p:grpSpPr bwMode="auto">
          <a:xfrm>
            <a:off x="9353550" y="215900"/>
            <a:ext cx="2000250" cy="1063625"/>
            <a:chOff x="6654210" y="5757863"/>
            <a:chExt cx="2000250" cy="1062654"/>
          </a:xfrm>
        </p:grpSpPr>
        <p:pic>
          <p:nvPicPr>
            <p:cNvPr id="9" name="Picture 5" descr="BW55_KL_sw_weiss">
              <a:extLst>
                <a:ext uri="{FF2B5EF4-FFF2-40B4-BE49-F238E27FC236}">
                  <a16:creationId xmlns:a16="http://schemas.microsoft.com/office/drawing/2014/main" xmlns="" id="{D608088E-EF91-4CA5-A35B-5B40DDB8EBD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7">
              <a:extLst>
                <a:ext uri="{FF2B5EF4-FFF2-40B4-BE49-F238E27FC236}">
                  <a16:creationId xmlns:a16="http://schemas.microsoft.com/office/drawing/2014/main" xmlns="" id="{36F24586-515D-4A7B-B522-D84AE1BE1C0F}"/>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spTree>
    <p:extLst>
      <p:ext uri="{BB962C8B-B14F-4D97-AF65-F5344CB8AC3E}">
        <p14:creationId xmlns:p14="http://schemas.microsoft.com/office/powerpoint/2010/main" val="129056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7DB2E00-FCF0-4133-A886-2E39167F6C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E2D2FC23-91FF-499D-9B8C-57282F9856A0}"/>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xmlns="" id="{90523813-696E-45E8-8286-AA165038930B}"/>
              </a:ext>
            </a:extLst>
          </p:cNvPr>
          <p:cNvSpPr>
            <a:spLocks noGrp="1"/>
          </p:cNvSpPr>
          <p:nvPr>
            <p:ph type="dt" sz="half" idx="10"/>
          </p:nvPr>
        </p:nvSpPr>
        <p:spPr/>
        <p:txBody>
          <a:bodyPr/>
          <a:lstStyle>
            <a:lvl1pPr>
              <a:defRPr/>
            </a:lvl1pPr>
          </a:lstStyle>
          <a:p>
            <a:r>
              <a:rPr lang="de-DE"/>
              <a:t>22.09.2020</a:t>
            </a:r>
            <a:endParaRPr lang="en-US" dirty="0"/>
          </a:p>
        </p:txBody>
      </p:sp>
      <p:sp>
        <p:nvSpPr>
          <p:cNvPr id="5" name="Fußzeilenplatzhalter 4">
            <a:extLst>
              <a:ext uri="{FF2B5EF4-FFF2-40B4-BE49-F238E27FC236}">
                <a16:creationId xmlns:a16="http://schemas.microsoft.com/office/drawing/2014/main" xmlns="" id="{33E52AEE-5E12-4475-ABE8-93CA37C9CC5B}"/>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xmlns="" id="{BF31BF0E-7567-4FF9-8407-2076D8E1938C}"/>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7" name="Gruppieren 5">
            <a:extLst>
              <a:ext uri="{FF2B5EF4-FFF2-40B4-BE49-F238E27FC236}">
                <a16:creationId xmlns:a16="http://schemas.microsoft.com/office/drawing/2014/main" xmlns="" id="{810743A8-7C28-4EB2-8B49-152267E07781}"/>
              </a:ext>
            </a:extLst>
          </p:cNvPr>
          <p:cNvGrpSpPr>
            <a:grpSpLocks/>
          </p:cNvGrpSpPr>
          <p:nvPr userDrawn="1"/>
        </p:nvGrpSpPr>
        <p:grpSpPr bwMode="auto">
          <a:xfrm>
            <a:off x="9353550" y="230188"/>
            <a:ext cx="2000250" cy="1063625"/>
            <a:chOff x="6654210" y="5757863"/>
            <a:chExt cx="2000250" cy="1062654"/>
          </a:xfrm>
        </p:grpSpPr>
        <p:pic>
          <p:nvPicPr>
            <p:cNvPr id="8" name="Picture 5" descr="BW55_KL_sw_weiss">
              <a:extLst>
                <a:ext uri="{FF2B5EF4-FFF2-40B4-BE49-F238E27FC236}">
                  <a16:creationId xmlns:a16="http://schemas.microsoft.com/office/drawing/2014/main" xmlns="" id="{6887AEC6-1433-43C5-A5C1-32602F193D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a:extLst>
                <a:ext uri="{FF2B5EF4-FFF2-40B4-BE49-F238E27FC236}">
                  <a16:creationId xmlns:a16="http://schemas.microsoft.com/office/drawing/2014/main" xmlns="" id="{6B20D37E-865F-4261-953E-F3C285F0BD96}"/>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cxnSp>
        <p:nvCxnSpPr>
          <p:cNvPr id="10" name="Gerade Verbindung 7">
            <a:extLst>
              <a:ext uri="{FF2B5EF4-FFF2-40B4-BE49-F238E27FC236}">
                <a16:creationId xmlns:a16="http://schemas.microsoft.com/office/drawing/2014/main" xmlns="" id="{C76B2788-C6B8-470D-BF63-3724D27601BE}"/>
              </a:ext>
            </a:extLst>
          </p:cNvPr>
          <p:cNvCxnSpPr/>
          <p:nvPr userDrawn="1"/>
        </p:nvCxnSpPr>
        <p:spPr>
          <a:xfrm>
            <a:off x="0" y="128858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39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AF29522-36D6-4DA8-895C-E07609D3304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C2B907D8-113C-4747-8F01-575B132E86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4" name="Datumsplatzhalter 3">
            <a:extLst>
              <a:ext uri="{FF2B5EF4-FFF2-40B4-BE49-F238E27FC236}">
                <a16:creationId xmlns:a16="http://schemas.microsoft.com/office/drawing/2014/main" xmlns="" id="{B2CF7113-4CA7-4C45-A979-989D37825BB5}"/>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xmlns="" id="{8ACBD01C-1E5B-44DE-A58B-28C126B1226F}"/>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xmlns="" id="{59B9B95A-7C3D-472C-B1B5-9DD461732BC0}"/>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435259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51B2240-FAA3-4323-A6EF-807BEDA222B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9B06E63A-0433-4DA0-9820-61C79560DDC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B492263C-5DD3-411D-B910-E838305FFAB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AC197E70-B366-4F55-BE2D-CCA4B7FBD7E0}"/>
              </a:ext>
            </a:extLst>
          </p:cNvPr>
          <p:cNvSpPr>
            <a:spLocks noGrp="1"/>
          </p:cNvSpPr>
          <p:nvPr>
            <p:ph type="dt" sz="half" idx="10"/>
          </p:nvPr>
        </p:nvSpPr>
        <p:spPr/>
        <p:txBody>
          <a:bodyPr/>
          <a:lstStyle>
            <a:lvl1pPr>
              <a:defRPr/>
            </a:lvl1pPr>
          </a:lstStyle>
          <a:p>
            <a:r>
              <a:rPr lang="de-DE"/>
              <a:t>22.09.2020</a:t>
            </a:r>
            <a:endParaRPr lang="en-US" dirty="0"/>
          </a:p>
        </p:txBody>
      </p:sp>
      <p:sp>
        <p:nvSpPr>
          <p:cNvPr id="6" name="Fußzeilenplatzhalter 5">
            <a:extLst>
              <a:ext uri="{FF2B5EF4-FFF2-40B4-BE49-F238E27FC236}">
                <a16:creationId xmlns:a16="http://schemas.microsoft.com/office/drawing/2014/main" xmlns="" id="{CA6F9627-CB4E-46E1-9B70-3FA177C3CB0B}"/>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xmlns="" id="{899003B9-781B-462A-AA54-FF0CE82973FB}"/>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58999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5220B85-061C-40A7-867B-401F8234794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89D9CD7E-2B88-450A-8D36-4E6C84CC6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9074E9A4-2850-4148-BB0C-7CF3FB116DD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D28B2723-6C5E-4E46-98DC-A82DF5567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C92F8CF8-78F7-45A3-BC78-A1EF0748539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1E19DE0F-9E1C-4FB5-92D0-10AE5562A1B3}"/>
              </a:ext>
            </a:extLst>
          </p:cNvPr>
          <p:cNvSpPr>
            <a:spLocks noGrp="1"/>
          </p:cNvSpPr>
          <p:nvPr>
            <p:ph type="dt" sz="half" idx="10"/>
          </p:nvPr>
        </p:nvSpPr>
        <p:spPr/>
        <p:txBody>
          <a:bodyPr/>
          <a:lstStyle/>
          <a:p>
            <a:r>
              <a:rPr lang="de-DE"/>
              <a:t>22.09.2020</a:t>
            </a:r>
            <a:endParaRPr lang="en-US" dirty="0"/>
          </a:p>
        </p:txBody>
      </p:sp>
      <p:sp>
        <p:nvSpPr>
          <p:cNvPr id="8" name="Fußzeilenplatzhalter 7">
            <a:extLst>
              <a:ext uri="{FF2B5EF4-FFF2-40B4-BE49-F238E27FC236}">
                <a16:creationId xmlns:a16="http://schemas.microsoft.com/office/drawing/2014/main" xmlns="" id="{865A482B-BBBB-45D9-A4C1-185929074E35}"/>
              </a:ext>
            </a:extLst>
          </p:cNvPr>
          <p:cNvSpPr>
            <a:spLocks noGrp="1"/>
          </p:cNvSpPr>
          <p:nvPr>
            <p:ph type="ftr" sz="quarter" idx="11"/>
          </p:nvPr>
        </p:nvSpPr>
        <p:spPr/>
        <p:txBody>
          <a:bodyPr/>
          <a:lstStyle/>
          <a:p>
            <a:r>
              <a:rPr lang="en-US" dirty="0"/>
              <a:t>J. Hecker Fachberater Datenschutz </a:t>
            </a:r>
          </a:p>
        </p:txBody>
      </p:sp>
      <p:sp>
        <p:nvSpPr>
          <p:cNvPr id="9" name="Foliennummernplatzhalter 8">
            <a:extLst>
              <a:ext uri="{FF2B5EF4-FFF2-40B4-BE49-F238E27FC236}">
                <a16:creationId xmlns:a16="http://schemas.microsoft.com/office/drawing/2014/main" xmlns="" id="{CB2001B2-EB3C-41CA-87E6-D89E05D38B06}"/>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10" name="Gruppieren 5">
            <a:extLst>
              <a:ext uri="{FF2B5EF4-FFF2-40B4-BE49-F238E27FC236}">
                <a16:creationId xmlns:a16="http://schemas.microsoft.com/office/drawing/2014/main" xmlns="" id="{16ADA13F-0BCD-4B28-8C44-4D8EC40A628E}"/>
              </a:ext>
            </a:extLst>
          </p:cNvPr>
          <p:cNvGrpSpPr>
            <a:grpSpLocks/>
          </p:cNvGrpSpPr>
          <p:nvPr userDrawn="1"/>
        </p:nvGrpSpPr>
        <p:grpSpPr bwMode="auto">
          <a:xfrm>
            <a:off x="9351962" y="334963"/>
            <a:ext cx="2000250" cy="1063625"/>
            <a:chOff x="6654210" y="5757863"/>
            <a:chExt cx="2000250" cy="1062654"/>
          </a:xfrm>
        </p:grpSpPr>
        <p:pic>
          <p:nvPicPr>
            <p:cNvPr id="11" name="Picture 5" descr="BW55_KL_sw_weiss">
              <a:extLst>
                <a:ext uri="{FF2B5EF4-FFF2-40B4-BE49-F238E27FC236}">
                  <a16:creationId xmlns:a16="http://schemas.microsoft.com/office/drawing/2014/main" xmlns="" id="{66CB9ED6-7A18-4A3B-93B6-550DF01658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a:extLst>
                <a:ext uri="{FF2B5EF4-FFF2-40B4-BE49-F238E27FC236}">
                  <a16:creationId xmlns:a16="http://schemas.microsoft.com/office/drawing/2014/main" xmlns="" id="{1ADFEC58-A546-4402-93CF-0F1CF5FB23E8}"/>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cxnSp>
        <p:nvCxnSpPr>
          <p:cNvPr id="13" name="Gerade Verbindung 7">
            <a:extLst>
              <a:ext uri="{FF2B5EF4-FFF2-40B4-BE49-F238E27FC236}">
                <a16:creationId xmlns:a16="http://schemas.microsoft.com/office/drawing/2014/main" xmlns="" id="{2B325772-91CF-4D4F-B7EB-3D412FBCFB5C}"/>
              </a:ext>
            </a:extLst>
          </p:cNvPr>
          <p:cNvCxnSpPr/>
          <p:nvPr userDrawn="1"/>
        </p:nvCxnSpPr>
        <p:spPr>
          <a:xfrm>
            <a:off x="0" y="1179513"/>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60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482EB8C-7229-45A7-9B33-DEB941DAED1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3A856450-25AF-4FBF-B46F-964446A392D5}"/>
              </a:ext>
            </a:extLst>
          </p:cNvPr>
          <p:cNvSpPr>
            <a:spLocks noGrp="1"/>
          </p:cNvSpPr>
          <p:nvPr>
            <p:ph type="dt" sz="half" idx="10"/>
          </p:nvPr>
        </p:nvSpPr>
        <p:spPr/>
        <p:txBody>
          <a:bodyPr/>
          <a:lstStyle/>
          <a:p>
            <a:r>
              <a:rPr lang="de-DE"/>
              <a:t>22.09.2020</a:t>
            </a:r>
            <a:endParaRPr lang="en-US" dirty="0"/>
          </a:p>
        </p:txBody>
      </p:sp>
      <p:sp>
        <p:nvSpPr>
          <p:cNvPr id="4" name="Fußzeilenplatzhalter 3">
            <a:extLst>
              <a:ext uri="{FF2B5EF4-FFF2-40B4-BE49-F238E27FC236}">
                <a16:creationId xmlns:a16="http://schemas.microsoft.com/office/drawing/2014/main" xmlns="" id="{3A974697-4374-4443-8433-7C57272D63B0}"/>
              </a:ext>
            </a:extLst>
          </p:cNvPr>
          <p:cNvSpPr>
            <a:spLocks noGrp="1"/>
          </p:cNvSpPr>
          <p:nvPr>
            <p:ph type="ftr" sz="quarter" idx="11"/>
          </p:nvPr>
        </p:nvSpPr>
        <p:spPr/>
        <p:txBody>
          <a:bodyPr/>
          <a:lstStyle/>
          <a:p>
            <a:r>
              <a:rPr lang="en-US" dirty="0"/>
              <a:t>J. Hecker Fachberater Datenschutz </a:t>
            </a:r>
          </a:p>
        </p:txBody>
      </p:sp>
      <p:sp>
        <p:nvSpPr>
          <p:cNvPr id="5" name="Foliennummernplatzhalter 4">
            <a:extLst>
              <a:ext uri="{FF2B5EF4-FFF2-40B4-BE49-F238E27FC236}">
                <a16:creationId xmlns:a16="http://schemas.microsoft.com/office/drawing/2014/main" xmlns="" id="{B2FD4EA6-549B-4C38-9823-C5D73D311CF1}"/>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216745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BC4CD25B-3C91-4014-8CC5-6EE6B943BE32}"/>
              </a:ext>
            </a:extLst>
          </p:cNvPr>
          <p:cNvSpPr>
            <a:spLocks noGrp="1"/>
          </p:cNvSpPr>
          <p:nvPr>
            <p:ph type="dt" sz="half" idx="10"/>
          </p:nvPr>
        </p:nvSpPr>
        <p:spPr/>
        <p:txBody>
          <a:bodyPr/>
          <a:lstStyle/>
          <a:p>
            <a:r>
              <a:rPr lang="de-DE"/>
              <a:t>22.09.2020</a:t>
            </a:r>
            <a:endParaRPr lang="en-US" dirty="0"/>
          </a:p>
        </p:txBody>
      </p:sp>
      <p:sp>
        <p:nvSpPr>
          <p:cNvPr id="3" name="Fußzeilenplatzhalter 2">
            <a:extLst>
              <a:ext uri="{FF2B5EF4-FFF2-40B4-BE49-F238E27FC236}">
                <a16:creationId xmlns:a16="http://schemas.microsoft.com/office/drawing/2014/main" xmlns="" id="{D023BF9C-5688-483A-87C6-4A62F9809824}"/>
              </a:ext>
            </a:extLst>
          </p:cNvPr>
          <p:cNvSpPr>
            <a:spLocks noGrp="1"/>
          </p:cNvSpPr>
          <p:nvPr>
            <p:ph type="ftr" sz="quarter" idx="11"/>
          </p:nvPr>
        </p:nvSpPr>
        <p:spPr/>
        <p:txBody>
          <a:bodyPr/>
          <a:lstStyle/>
          <a:p>
            <a:r>
              <a:rPr lang="en-US" dirty="0"/>
              <a:t>J. Hecker Fachberater Datenschutz </a:t>
            </a:r>
          </a:p>
        </p:txBody>
      </p:sp>
      <p:sp>
        <p:nvSpPr>
          <p:cNvPr id="4" name="Foliennummernplatzhalter 3">
            <a:extLst>
              <a:ext uri="{FF2B5EF4-FFF2-40B4-BE49-F238E27FC236}">
                <a16:creationId xmlns:a16="http://schemas.microsoft.com/office/drawing/2014/main" xmlns="" id="{D7109D82-C1BE-4460-B833-AE42A9841194}"/>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42469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F0D8883-B630-4395-B7DE-AFF3238BEBE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F326AC95-F50A-4FBF-909B-EB5BA8420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24AF4FBF-10ED-4D3C-B5EA-DAB69F280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3894101C-F5F5-4EFE-A314-04A62FB9F05D}"/>
              </a:ext>
            </a:extLst>
          </p:cNvPr>
          <p:cNvSpPr>
            <a:spLocks noGrp="1"/>
          </p:cNvSpPr>
          <p:nvPr>
            <p:ph type="dt" sz="half" idx="10"/>
          </p:nvPr>
        </p:nvSpPr>
        <p:spPr/>
        <p:txBody>
          <a:bodyPr/>
          <a:lstStyle/>
          <a:p>
            <a:r>
              <a:rPr lang="de-DE"/>
              <a:t>22.09.2020</a:t>
            </a:r>
            <a:endParaRPr lang="en-US" dirty="0"/>
          </a:p>
        </p:txBody>
      </p:sp>
      <p:sp>
        <p:nvSpPr>
          <p:cNvPr id="6" name="Fußzeilenplatzhalter 5">
            <a:extLst>
              <a:ext uri="{FF2B5EF4-FFF2-40B4-BE49-F238E27FC236}">
                <a16:creationId xmlns:a16="http://schemas.microsoft.com/office/drawing/2014/main" xmlns="" id="{8F44D204-016F-4BC5-80E1-3925CF329726}"/>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xmlns="" id="{1D825055-403E-4783-9A3E-50AC2A439616}"/>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87085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0F0C8A2-37E8-4D62-B56D-D3CA770DA5D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97F388CA-503E-495E-AF9D-27FE9E6DF4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A688F819-A6BD-4CA4-AAC0-C250BB9704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16459217-10E4-4408-9D1E-F573593FEB79}"/>
              </a:ext>
            </a:extLst>
          </p:cNvPr>
          <p:cNvSpPr>
            <a:spLocks noGrp="1"/>
          </p:cNvSpPr>
          <p:nvPr>
            <p:ph type="dt" sz="half" idx="10"/>
          </p:nvPr>
        </p:nvSpPr>
        <p:spPr/>
        <p:txBody>
          <a:bodyPr/>
          <a:lstStyle/>
          <a:p>
            <a:r>
              <a:rPr lang="de-DE"/>
              <a:t>22.09.2020</a:t>
            </a:r>
            <a:endParaRPr lang="en-US" dirty="0"/>
          </a:p>
        </p:txBody>
      </p:sp>
      <p:sp>
        <p:nvSpPr>
          <p:cNvPr id="6" name="Fußzeilenplatzhalter 5">
            <a:extLst>
              <a:ext uri="{FF2B5EF4-FFF2-40B4-BE49-F238E27FC236}">
                <a16:creationId xmlns:a16="http://schemas.microsoft.com/office/drawing/2014/main" xmlns="" id="{F27A8035-9344-44C0-9552-6F59767FB631}"/>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xmlns="" id="{DA97E9CB-FC42-44DE-AE20-C9E424BC24D3}"/>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1302518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96BF04C6-DD66-47BC-A97C-9821C895D0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56205511-EF9A-4ECA-A382-59D98C48C3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BC2B451D-20BE-413F-ACC3-7FD1C0A3C6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22.09.2020</a:t>
            </a:r>
            <a:endParaRPr lang="en-US" dirty="0"/>
          </a:p>
        </p:txBody>
      </p:sp>
      <p:sp>
        <p:nvSpPr>
          <p:cNvPr id="5" name="Fußzeilenplatzhalter 4">
            <a:extLst>
              <a:ext uri="{FF2B5EF4-FFF2-40B4-BE49-F238E27FC236}">
                <a16:creationId xmlns:a16="http://schemas.microsoft.com/office/drawing/2014/main" xmlns="" id="{A7F89FBB-B14F-4ADB-99B3-E43711B13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J. Hecker Fachberater Datenschutz </a:t>
            </a:r>
          </a:p>
        </p:txBody>
      </p:sp>
      <p:sp>
        <p:nvSpPr>
          <p:cNvPr id="6" name="Foliennummernplatzhalter 5">
            <a:extLst>
              <a:ext uri="{FF2B5EF4-FFF2-40B4-BE49-F238E27FC236}">
                <a16:creationId xmlns:a16="http://schemas.microsoft.com/office/drawing/2014/main" xmlns="" id="{41FB20DD-5D29-4B9E-BF2D-79DAD1530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‹Nr.›</a:t>
            </a:fld>
            <a:endParaRPr lang="en-US" dirty="0"/>
          </a:p>
        </p:txBody>
      </p:sp>
    </p:spTree>
    <p:extLst>
      <p:ext uri="{BB962C8B-B14F-4D97-AF65-F5344CB8AC3E}">
        <p14:creationId xmlns:p14="http://schemas.microsoft.com/office/powerpoint/2010/main" val="175569510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80112D-C503-42F0-94B0-1499042CF789}"/>
              </a:ext>
            </a:extLst>
          </p:cNvPr>
          <p:cNvSpPr>
            <a:spLocks noGrp="1"/>
          </p:cNvSpPr>
          <p:nvPr>
            <p:ph type="ctrTitle"/>
          </p:nvPr>
        </p:nvSpPr>
        <p:spPr/>
        <p:txBody>
          <a:bodyPr/>
          <a:lstStyle/>
          <a:p>
            <a:r>
              <a:rPr lang="de-DE" dirty="0"/>
              <a:t>Datenschutz an Schulen</a:t>
            </a:r>
          </a:p>
        </p:txBody>
      </p:sp>
      <p:sp>
        <p:nvSpPr>
          <p:cNvPr id="3" name="Untertitel 2">
            <a:extLst>
              <a:ext uri="{FF2B5EF4-FFF2-40B4-BE49-F238E27FC236}">
                <a16:creationId xmlns:a16="http://schemas.microsoft.com/office/drawing/2014/main" xmlns="" id="{ADD8AB23-A36A-4AE9-BDF6-6DCE798DC5B0}"/>
              </a:ext>
            </a:extLst>
          </p:cNvPr>
          <p:cNvSpPr>
            <a:spLocks noGrp="1"/>
          </p:cNvSpPr>
          <p:nvPr>
            <p:ph type="subTitle" idx="1"/>
          </p:nvPr>
        </p:nvSpPr>
        <p:spPr/>
        <p:txBody>
          <a:bodyPr/>
          <a:lstStyle/>
          <a:p>
            <a:r>
              <a:rPr lang="de-DE" dirty="0"/>
              <a:t>Datenschutz – Widerruf der Einwilligung</a:t>
            </a:r>
          </a:p>
          <a:p>
            <a:endParaRPr lang="de-DE" dirty="0"/>
          </a:p>
        </p:txBody>
      </p:sp>
      <p:cxnSp>
        <p:nvCxnSpPr>
          <p:cNvPr id="4" name="Gerade Verbindung 7">
            <a:extLst>
              <a:ext uri="{FF2B5EF4-FFF2-40B4-BE49-F238E27FC236}">
                <a16:creationId xmlns:a16="http://schemas.microsoft.com/office/drawing/2014/main" xmlns="" id="{4C0AA36D-E5DC-491C-9EE7-1F933BCE0D1D}"/>
              </a:ext>
            </a:extLst>
          </p:cNvPr>
          <p:cNvCxnSpPr/>
          <p:nvPr/>
        </p:nvCxnSpPr>
        <p:spPr>
          <a:xfrm>
            <a:off x="1802296" y="350473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a:extLst>
              <a:ext uri="{FF2B5EF4-FFF2-40B4-BE49-F238E27FC236}">
                <a16:creationId xmlns:a16="http://schemas.microsoft.com/office/drawing/2014/main" xmlns="" id="{95514282-4114-4370-8995-CBDF275F592D}"/>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414406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E190A8F-AED7-4059-95C3-78BD16E28AFF}"/>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xmlns="" id="{780D0446-2D1F-4B36-BC21-CA5B7BE46EAC}"/>
              </a:ext>
            </a:extLst>
          </p:cNvPr>
          <p:cNvSpPr>
            <a:spLocks noGrp="1"/>
          </p:cNvSpPr>
          <p:nvPr>
            <p:ph idx="1"/>
          </p:nvPr>
        </p:nvSpPr>
        <p:spPr/>
        <p:txBody>
          <a:bodyPr/>
          <a:lstStyle/>
          <a:p>
            <a:r>
              <a:rPr lang="de-DE" dirty="0"/>
              <a:t>Zweck der Präsentation</a:t>
            </a:r>
          </a:p>
          <a:p>
            <a:r>
              <a:rPr lang="de-DE" dirty="0"/>
              <a:t>Widerruf der Einwilligung</a:t>
            </a:r>
          </a:p>
          <a:p>
            <a:pPr lvl="1"/>
            <a:r>
              <a:rPr lang="de-DE" dirty="0"/>
              <a:t>Voraussetzung für die Freiwilligkeit der Einwilligung</a:t>
            </a:r>
          </a:p>
          <a:p>
            <a:pPr lvl="1"/>
            <a:r>
              <a:rPr lang="de-DE" dirty="0"/>
              <a:t>Rechtliche Folgen</a:t>
            </a:r>
          </a:p>
        </p:txBody>
      </p:sp>
      <p:sp>
        <p:nvSpPr>
          <p:cNvPr id="4" name="Fußzeilenplatzhalter 3">
            <a:extLst>
              <a:ext uri="{FF2B5EF4-FFF2-40B4-BE49-F238E27FC236}">
                <a16:creationId xmlns:a16="http://schemas.microsoft.com/office/drawing/2014/main" xmlns="" id="{4D357F65-E4D9-40B6-9463-31C6D9FCB81E}"/>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476940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xmlns="" id="{8876AF51-9D7A-4D73-B379-347138F4D308}"/>
              </a:ext>
            </a:extLst>
          </p:cNvPr>
          <p:cNvSpPr>
            <a:spLocks noGrp="1"/>
          </p:cNvSpPr>
          <p:nvPr>
            <p:ph type="title"/>
          </p:nvPr>
        </p:nvSpPr>
        <p:spPr/>
        <p:txBody>
          <a:bodyPr/>
          <a:lstStyle/>
          <a:p>
            <a:r>
              <a:rPr lang="de-DE" dirty="0"/>
              <a:t>Datenschutz an Schulen</a:t>
            </a:r>
          </a:p>
        </p:txBody>
      </p:sp>
      <p:sp>
        <p:nvSpPr>
          <p:cNvPr id="8" name="Textplatzhalter 7">
            <a:extLst>
              <a:ext uri="{FF2B5EF4-FFF2-40B4-BE49-F238E27FC236}">
                <a16:creationId xmlns:a16="http://schemas.microsoft.com/office/drawing/2014/main" xmlns="" id="{30D1DFF9-AB13-4983-9149-BE20060E7683}"/>
              </a:ext>
            </a:extLst>
          </p:cNvPr>
          <p:cNvSpPr>
            <a:spLocks noGrp="1"/>
          </p:cNvSpPr>
          <p:nvPr>
            <p:ph type="body" sz="half" idx="2"/>
          </p:nvPr>
        </p:nvSpPr>
        <p:spPr>
          <a:xfrm>
            <a:off x="1154953" y="2761822"/>
            <a:ext cx="8825659" cy="2362200"/>
          </a:xfrm>
        </p:spPr>
        <p:txBody>
          <a:bodyPr/>
          <a:lstStyle/>
          <a:p>
            <a:r>
              <a:rPr lang="de-DE" dirty="0"/>
              <a:t>Zweck der Präsentation ist es, den Schulen in datenschutzrechtlichen Belangen, beratend zur Seite zu stehen. Ferner sollen mögliche Folgen aus der Nutzung von Einwilligungen im Voraus beseitigt werden.</a:t>
            </a:r>
          </a:p>
        </p:txBody>
      </p:sp>
      <p:cxnSp>
        <p:nvCxnSpPr>
          <p:cNvPr id="4" name="Gerade Verbindung 7">
            <a:extLst>
              <a:ext uri="{FF2B5EF4-FFF2-40B4-BE49-F238E27FC236}">
                <a16:creationId xmlns:a16="http://schemas.microsoft.com/office/drawing/2014/main" xmlns="" id="{DCD82C8F-2422-409D-8D23-654201CC60D5}"/>
              </a:ext>
            </a:extLst>
          </p:cNvPr>
          <p:cNvCxnSpPr/>
          <p:nvPr/>
        </p:nvCxnSpPr>
        <p:spPr>
          <a:xfrm>
            <a:off x="0" y="276182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Fußzeilenplatzhalter 1">
            <a:extLst>
              <a:ext uri="{FF2B5EF4-FFF2-40B4-BE49-F238E27FC236}">
                <a16:creationId xmlns:a16="http://schemas.microsoft.com/office/drawing/2014/main" xmlns="" id="{8312B1FA-2B4D-4200-B359-EB69A7B58568}"/>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a:p>
            <a:endParaRPr lang="en-US" dirty="0"/>
          </a:p>
        </p:txBody>
      </p:sp>
    </p:spTree>
    <p:extLst>
      <p:ext uri="{BB962C8B-B14F-4D97-AF65-F5344CB8AC3E}">
        <p14:creationId xmlns:p14="http://schemas.microsoft.com/office/powerpoint/2010/main" val="1458395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8268BB-07A9-4B52-9B70-512C145FBAFA}"/>
              </a:ext>
            </a:extLst>
          </p:cNvPr>
          <p:cNvSpPr>
            <a:spLocks noGrp="1"/>
          </p:cNvSpPr>
          <p:nvPr>
            <p:ph type="title"/>
          </p:nvPr>
        </p:nvSpPr>
        <p:spPr/>
        <p:txBody>
          <a:bodyPr/>
          <a:lstStyle/>
          <a:p>
            <a:r>
              <a:rPr lang="de-DE" dirty="0"/>
              <a:t>Datenschutz an Schulen</a:t>
            </a:r>
          </a:p>
        </p:txBody>
      </p:sp>
      <p:sp>
        <p:nvSpPr>
          <p:cNvPr id="3" name="Textplatzhalter 2">
            <a:extLst>
              <a:ext uri="{FF2B5EF4-FFF2-40B4-BE49-F238E27FC236}">
                <a16:creationId xmlns:a16="http://schemas.microsoft.com/office/drawing/2014/main" xmlns="" id="{30CA288A-E2AB-4A91-8616-72DC48E65CDE}"/>
              </a:ext>
            </a:extLst>
          </p:cNvPr>
          <p:cNvSpPr>
            <a:spLocks noGrp="1"/>
          </p:cNvSpPr>
          <p:nvPr>
            <p:ph type="body" sz="half" idx="2"/>
          </p:nvPr>
        </p:nvSpPr>
        <p:spPr>
          <a:xfrm>
            <a:off x="1154954" y="2835564"/>
            <a:ext cx="8825659" cy="2362200"/>
          </a:xfrm>
        </p:spPr>
        <p:txBody>
          <a:bodyPr/>
          <a:lstStyle/>
          <a:p>
            <a:r>
              <a:rPr lang="de-DE" dirty="0"/>
              <a:t>Widerruf der Einwilligung</a:t>
            </a:r>
          </a:p>
          <a:p>
            <a:endParaRPr lang="de-DE" dirty="0"/>
          </a:p>
        </p:txBody>
      </p:sp>
      <p:cxnSp>
        <p:nvCxnSpPr>
          <p:cNvPr id="4" name="Gerade Verbindung 7">
            <a:extLst>
              <a:ext uri="{FF2B5EF4-FFF2-40B4-BE49-F238E27FC236}">
                <a16:creationId xmlns:a16="http://schemas.microsoft.com/office/drawing/2014/main" xmlns="" id="{795B596E-FE09-4619-9BD0-E96D6ABADE0A}"/>
              </a:ext>
            </a:extLst>
          </p:cNvPr>
          <p:cNvCxnSpPr/>
          <p:nvPr/>
        </p:nvCxnSpPr>
        <p:spPr>
          <a:xfrm>
            <a:off x="0" y="2841336"/>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a:extLst>
              <a:ext uri="{FF2B5EF4-FFF2-40B4-BE49-F238E27FC236}">
                <a16:creationId xmlns:a16="http://schemas.microsoft.com/office/drawing/2014/main" xmlns="" id="{4F452E57-69AD-46BA-80DA-30933ABC1C6A}"/>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2006595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F8B128F-9098-4FE8-A67E-A6FD9D0A21AB}"/>
              </a:ext>
            </a:extLst>
          </p:cNvPr>
          <p:cNvSpPr>
            <a:spLocks noGrp="1"/>
          </p:cNvSpPr>
          <p:nvPr>
            <p:ph type="title"/>
          </p:nvPr>
        </p:nvSpPr>
        <p:spPr/>
        <p:txBody>
          <a:bodyPr/>
          <a:lstStyle/>
          <a:p>
            <a:r>
              <a:rPr lang="de-DE" dirty="0"/>
              <a:t>Datenschutz an Schulen</a:t>
            </a:r>
          </a:p>
        </p:txBody>
      </p:sp>
      <p:sp>
        <p:nvSpPr>
          <p:cNvPr id="4" name="Inhaltsplatzhalter 3">
            <a:extLst>
              <a:ext uri="{FF2B5EF4-FFF2-40B4-BE49-F238E27FC236}">
                <a16:creationId xmlns:a16="http://schemas.microsoft.com/office/drawing/2014/main" xmlns="" id="{38993AB5-C996-4A37-9241-250856EFDA27}"/>
              </a:ext>
            </a:extLst>
          </p:cNvPr>
          <p:cNvSpPr>
            <a:spLocks noGrp="1"/>
          </p:cNvSpPr>
          <p:nvPr>
            <p:ph idx="1"/>
          </p:nvPr>
        </p:nvSpPr>
        <p:spPr/>
        <p:txBody>
          <a:bodyPr>
            <a:normAutofit/>
          </a:bodyPr>
          <a:lstStyle/>
          <a:p>
            <a:pPr marL="0" indent="0">
              <a:buNone/>
            </a:pPr>
            <a:r>
              <a:rPr lang="de-DE" dirty="0"/>
              <a:t>Voraussetzungen für die Freiwilligkeit der Einwilligung?</a:t>
            </a:r>
          </a:p>
          <a:p>
            <a:pPr marL="0" indent="0">
              <a:buNone/>
            </a:pPr>
            <a:endParaRPr lang="de-DE" sz="1000" dirty="0"/>
          </a:p>
          <a:p>
            <a:r>
              <a:rPr lang="de-DE" sz="2000" dirty="0"/>
              <a:t>Eine Einwilligung ist nur wirksam, wenn sie freiwillig erfolgt</a:t>
            </a:r>
          </a:p>
          <a:p>
            <a:r>
              <a:rPr lang="de-DE" sz="2000" dirty="0"/>
              <a:t>Die DSGVO (Datenschutzgrundverordnung) sieht eine Widerrufsmöglichkeit für die </a:t>
            </a:r>
            <a:r>
              <a:rPr lang="de-DE" sz="2000" i="1" dirty="0">
                <a:solidFill>
                  <a:srgbClr val="FF0000"/>
                </a:solidFill>
              </a:rPr>
              <a:t>Zukunft</a:t>
            </a:r>
            <a:r>
              <a:rPr lang="de-DE" sz="2000" dirty="0"/>
              <a:t> vor</a:t>
            </a:r>
          </a:p>
          <a:p>
            <a:r>
              <a:rPr lang="de-DE" sz="2000" dirty="0"/>
              <a:t>Die Einwilligenden sind dabei über diese Widerrufsmöglichkeit zu informieren</a:t>
            </a:r>
          </a:p>
          <a:p>
            <a:r>
              <a:rPr lang="de-DE" sz="2000" dirty="0"/>
              <a:t>Eine derartige Einwilligung (ohne Information der Widerrufsmöglichkeit) gilt als nicht freiwillig erteilt und wird </a:t>
            </a:r>
            <a:r>
              <a:rPr lang="de-DE" sz="2000" i="1" dirty="0">
                <a:solidFill>
                  <a:srgbClr val="FF0000"/>
                </a:solidFill>
              </a:rPr>
              <a:t>ungültig</a:t>
            </a:r>
            <a:r>
              <a:rPr lang="de-DE" sz="2000" dirty="0"/>
              <a:t>.</a:t>
            </a:r>
          </a:p>
          <a:p>
            <a:r>
              <a:rPr lang="de-DE" sz="2000" dirty="0"/>
              <a:t>Es empfiehlt sich daher die Schriftform zu Beweisführung</a:t>
            </a:r>
          </a:p>
          <a:p>
            <a:pPr marL="0" indent="0">
              <a:buNone/>
            </a:pPr>
            <a:endParaRPr lang="de-DE" sz="2000" dirty="0"/>
          </a:p>
        </p:txBody>
      </p:sp>
      <p:sp>
        <p:nvSpPr>
          <p:cNvPr id="7" name="Fußzeilenplatzhalter 6">
            <a:extLst>
              <a:ext uri="{FF2B5EF4-FFF2-40B4-BE49-F238E27FC236}">
                <a16:creationId xmlns:a16="http://schemas.microsoft.com/office/drawing/2014/main" xmlns="" id="{24117648-65FD-48DA-A1E3-A40013490EE6}"/>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774801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F8B128F-9098-4FE8-A67E-A6FD9D0A21AB}"/>
              </a:ext>
            </a:extLst>
          </p:cNvPr>
          <p:cNvSpPr>
            <a:spLocks noGrp="1"/>
          </p:cNvSpPr>
          <p:nvPr>
            <p:ph type="title"/>
          </p:nvPr>
        </p:nvSpPr>
        <p:spPr/>
        <p:txBody>
          <a:bodyPr/>
          <a:lstStyle/>
          <a:p>
            <a:r>
              <a:rPr lang="de-DE" dirty="0"/>
              <a:t>Datenschutz an Schulen</a:t>
            </a:r>
          </a:p>
        </p:txBody>
      </p:sp>
      <p:sp>
        <p:nvSpPr>
          <p:cNvPr id="4" name="Inhaltsplatzhalter 3">
            <a:extLst>
              <a:ext uri="{FF2B5EF4-FFF2-40B4-BE49-F238E27FC236}">
                <a16:creationId xmlns:a16="http://schemas.microsoft.com/office/drawing/2014/main" xmlns="" id="{38993AB5-C996-4A37-9241-250856EFDA27}"/>
              </a:ext>
            </a:extLst>
          </p:cNvPr>
          <p:cNvSpPr>
            <a:spLocks noGrp="1"/>
          </p:cNvSpPr>
          <p:nvPr>
            <p:ph idx="1"/>
          </p:nvPr>
        </p:nvSpPr>
        <p:spPr/>
        <p:txBody>
          <a:bodyPr>
            <a:normAutofit/>
          </a:bodyPr>
          <a:lstStyle/>
          <a:p>
            <a:pPr marL="0" indent="0" algn="just">
              <a:buNone/>
            </a:pPr>
            <a:r>
              <a:rPr lang="de-DE" sz="2000" dirty="0" smtClean="0"/>
              <a:t>Bsp.:</a:t>
            </a:r>
          </a:p>
          <a:p>
            <a:pPr marL="0" indent="0" algn="just">
              <a:buNone/>
            </a:pPr>
            <a:r>
              <a:rPr lang="de-DE" sz="2000" dirty="0" smtClean="0"/>
              <a:t>Dies Einwilligung kann für die Zukunft jederzeit widerrufen werden. Dabei kann der Widerruf auch auf einen Teil der Einwilligung bezogen sein. Durch den Widerruf der Einwilligung wird die Rechtmäßigkeit der aufgrund der Einwilligung bis zum Widerruf erfolgten Verarbeitung nicht berührt. Im Falle des Widerrufs werden entsprechende Daten zukünftig  nicht mehr für die oben genannten Zwecke verwendet und gemäß der Aufbewahrungsfristen gelöscht. Soweit die Einwilligung nicht widerrufen wird, gilt sie für die Dauer der Schulzugehörigkeit. Nach Ende der Schulzugehörigkeit werden die Daten gemäß der gültigen Fristen gelöscht.</a:t>
            </a:r>
          </a:p>
          <a:p>
            <a:pPr marL="0" indent="0" algn="just">
              <a:buNone/>
            </a:pPr>
            <a:endParaRPr lang="de-DE" sz="2000" dirty="0"/>
          </a:p>
          <a:p>
            <a:pPr marL="0" indent="0" algn="just">
              <a:buNone/>
            </a:pPr>
            <a:r>
              <a:rPr lang="de-DE" sz="2000" b="1" dirty="0" smtClean="0"/>
              <a:t>Die Einwilligung ist freiwillig. Aus der Nichterteilung oder dem Widerruf der Einwilligung entstehen keinerlei Nachteile.</a:t>
            </a:r>
            <a:endParaRPr lang="de-DE" sz="2000" b="1" dirty="0"/>
          </a:p>
          <a:p>
            <a:pPr marL="0" indent="0">
              <a:buNone/>
            </a:pPr>
            <a:endParaRPr lang="de-DE" sz="2000" dirty="0"/>
          </a:p>
        </p:txBody>
      </p:sp>
      <p:sp>
        <p:nvSpPr>
          <p:cNvPr id="7" name="Fußzeilenplatzhalter 6">
            <a:extLst>
              <a:ext uri="{FF2B5EF4-FFF2-40B4-BE49-F238E27FC236}">
                <a16:creationId xmlns:a16="http://schemas.microsoft.com/office/drawing/2014/main" xmlns="" id="{24117648-65FD-48DA-A1E3-A40013490EE6}"/>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887896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437F8F7-CE6F-467D-ABE0-CBF26AA59E4A}"/>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xmlns="" id="{1FFA2F55-2E55-44D3-8A0C-400FD5B421B6}"/>
              </a:ext>
            </a:extLst>
          </p:cNvPr>
          <p:cNvSpPr>
            <a:spLocks noGrp="1"/>
          </p:cNvSpPr>
          <p:nvPr>
            <p:ph idx="1"/>
          </p:nvPr>
        </p:nvSpPr>
        <p:spPr/>
        <p:txBody>
          <a:bodyPr>
            <a:normAutofit fontScale="92500" lnSpcReduction="10000"/>
          </a:bodyPr>
          <a:lstStyle/>
          <a:p>
            <a:pPr marL="0" indent="0">
              <a:buNone/>
            </a:pPr>
            <a:r>
              <a:rPr lang="de-DE" dirty="0"/>
              <a:t>Rechtliche Folgen</a:t>
            </a:r>
          </a:p>
          <a:p>
            <a:pPr marL="0" indent="0">
              <a:buNone/>
            </a:pPr>
            <a:endParaRPr lang="de-DE" dirty="0"/>
          </a:p>
          <a:p>
            <a:r>
              <a:rPr lang="de-DE" sz="2000" dirty="0"/>
              <a:t>Der Widerruf der Einwilligung kann immer nur für die Zukunft gelten</a:t>
            </a:r>
          </a:p>
          <a:p>
            <a:r>
              <a:rPr lang="de-DE" sz="2000" dirty="0"/>
              <a:t>Bereits erfolgte Verarbeitungen bleiben unberührt</a:t>
            </a:r>
          </a:p>
          <a:p>
            <a:r>
              <a:rPr lang="de-DE" sz="2000" dirty="0"/>
              <a:t>Die Einwilligung kann auch in Teilen widerrufen werden</a:t>
            </a:r>
          </a:p>
          <a:p>
            <a:pPr marL="0" indent="0">
              <a:buNone/>
            </a:pPr>
            <a:r>
              <a:rPr lang="de-DE" sz="2000" dirty="0"/>
              <a:t>Bsp.: </a:t>
            </a:r>
          </a:p>
          <a:p>
            <a:pPr marL="0" indent="0">
              <a:buNone/>
            </a:pPr>
            <a:r>
              <a:rPr lang="de-DE" sz="2000" dirty="0"/>
              <a:t>Die Einwilligung ein Foto von </a:t>
            </a:r>
            <a:r>
              <a:rPr lang="de-DE" sz="2000" dirty="0" err="1"/>
              <a:t>Schüler:in</a:t>
            </a:r>
            <a:r>
              <a:rPr lang="de-DE" sz="2000" dirty="0"/>
              <a:t> XY für die Jahresbericht der Schule zu nutzen wird widerrufen aber für die Verarbeitung in Presseartikeln nicht.</a:t>
            </a:r>
          </a:p>
          <a:p>
            <a:pPr marL="0" indent="0">
              <a:buNone/>
            </a:pPr>
            <a:r>
              <a:rPr lang="de-DE" sz="2000" dirty="0"/>
              <a:t>Ist dieses Bild bereits im Jahresbericht veröffentlicht, so gilt dies für die zukünftigen Jahresberichte als widerrufen.</a:t>
            </a:r>
          </a:p>
          <a:p>
            <a:pPr marL="0" indent="0">
              <a:buNone/>
            </a:pPr>
            <a:r>
              <a:rPr lang="de-DE" sz="2000" dirty="0"/>
              <a:t>Sollte jedoch ein besonders </a:t>
            </a:r>
            <a:r>
              <a:rPr lang="de-DE" sz="2000" dirty="0" smtClean="0"/>
              <a:t>schutzwürdiger </a:t>
            </a:r>
            <a:r>
              <a:rPr lang="de-DE" sz="2000" dirty="0"/>
              <a:t>Zustand eintreten (bspw. Polizeischutz der Betroffenen) so ist auch der aktuelle Jahresbericht widerrufen. Hier gilt es den Nutzen und den Grund des Widerrufs abzuwägen. </a:t>
            </a:r>
            <a:endParaRPr lang="de-DE" sz="700" dirty="0"/>
          </a:p>
        </p:txBody>
      </p:sp>
      <p:sp>
        <p:nvSpPr>
          <p:cNvPr id="4" name="Fußzeilenplatzhalter 3">
            <a:extLst>
              <a:ext uri="{FF2B5EF4-FFF2-40B4-BE49-F238E27FC236}">
                <a16:creationId xmlns:a16="http://schemas.microsoft.com/office/drawing/2014/main" xmlns="" id="{E5641078-6EE8-4FD5-9030-B5A039EC9373}"/>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948630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8947A5A-D3E3-4D9F-BD3F-E3C5C0825A8C}"/>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xmlns="" id="{19AA2207-FF9D-46B3-AF33-9D3F99165620}"/>
              </a:ext>
            </a:extLst>
          </p:cNvPr>
          <p:cNvSpPr>
            <a:spLocks noGrp="1"/>
          </p:cNvSpPr>
          <p:nvPr>
            <p:ph idx="1"/>
          </p:nvPr>
        </p:nvSpPr>
        <p:spPr/>
        <p:txBody>
          <a:bodyPr/>
          <a:lstStyle/>
          <a:p>
            <a:pPr marL="0" indent="0" algn="ctr">
              <a:buNone/>
            </a:pPr>
            <a:endParaRPr lang="de-DE" dirty="0"/>
          </a:p>
          <a:p>
            <a:pPr marL="0" indent="0" algn="ctr">
              <a:buNone/>
            </a:pPr>
            <a:endParaRPr lang="de-DE" dirty="0"/>
          </a:p>
          <a:p>
            <a:pPr marL="0" indent="0" algn="ctr">
              <a:buNone/>
            </a:pPr>
            <a:r>
              <a:rPr lang="de-DE" dirty="0"/>
              <a:t>Fragen?</a:t>
            </a:r>
          </a:p>
          <a:p>
            <a:pPr marL="0" indent="0" algn="ctr">
              <a:buNone/>
            </a:pPr>
            <a:endParaRPr lang="de-DE" dirty="0"/>
          </a:p>
          <a:p>
            <a:pPr marL="0" indent="0" algn="ctr">
              <a:buNone/>
            </a:pPr>
            <a:endParaRPr lang="de-DE" dirty="0"/>
          </a:p>
          <a:p>
            <a:pPr marL="0" indent="0" algn="ctr">
              <a:buNone/>
            </a:pPr>
            <a:r>
              <a:rPr lang="de-DE" dirty="0"/>
              <a:t>Vielen Dank für </a:t>
            </a:r>
            <a:r>
              <a:rPr lang="de-DE" dirty="0" smtClean="0"/>
              <a:t>ihr Interesse.</a:t>
            </a:r>
            <a:endParaRPr lang="de-DE" dirty="0">
              <a:solidFill>
                <a:srgbClr val="92D050"/>
              </a:solidFill>
            </a:endParaRPr>
          </a:p>
        </p:txBody>
      </p:sp>
      <p:sp>
        <p:nvSpPr>
          <p:cNvPr id="4" name="Fußzeilenplatzhalter 3">
            <a:extLst>
              <a:ext uri="{FF2B5EF4-FFF2-40B4-BE49-F238E27FC236}">
                <a16:creationId xmlns:a16="http://schemas.microsoft.com/office/drawing/2014/main" xmlns="" id="{26DAE21E-8A58-4F6A-AA9C-BA02D8C3A3A8}"/>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147039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422</Words>
  <Application>Microsoft Office PowerPoint</Application>
  <PresentationFormat>Breitbild</PresentationFormat>
  <Paragraphs>57</Paragraphs>
  <Slides>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MS PGothic</vt:lpstr>
      <vt:lpstr>Arial</vt:lpstr>
      <vt:lpstr>Calibri</vt:lpstr>
      <vt:lpstr>Calibri Light</vt:lpstr>
      <vt:lpstr>Times New Roman</vt:lpstr>
      <vt:lpstr>Office</vt:lpstr>
      <vt:lpstr>Datenschutz an Schulen</vt:lpstr>
      <vt:lpstr>Datenschutz an Schulen</vt:lpstr>
      <vt:lpstr>Datenschutz an Schulen</vt:lpstr>
      <vt:lpstr>Datenschutz an Schulen</vt:lpstr>
      <vt:lpstr>Datenschutz an Schulen</vt:lpstr>
      <vt:lpstr>Datenschutz an Schulen</vt:lpstr>
      <vt:lpstr>Datenschutz an Schulen</vt:lpstr>
      <vt:lpstr>Datenschutz an Schulen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Datenschutz an Schulen</dc:title>
  <dc:creator>Jens Hecker</dc:creator>
  <cp:lastModifiedBy>Göke</cp:lastModifiedBy>
  <cp:revision>41</cp:revision>
  <dcterms:created xsi:type="dcterms:W3CDTF">2020-09-10T13:25:23Z</dcterms:created>
  <dcterms:modified xsi:type="dcterms:W3CDTF">2022-09-15T09:13:19Z</dcterms:modified>
</cp:coreProperties>
</file>