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0" r:id="rId5"/>
    <p:sldId id="267" r:id="rId6"/>
    <p:sldId id="268" r:id="rId7"/>
    <p:sldId id="266" r:id="rId8"/>
    <p:sldId id="269" r:id="rId9"/>
    <p:sldId id="264" r:id="rId10"/>
    <p:sldId id="262" r:id="rId11"/>
    <p:sldId id="258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FFF5D"/>
    <a:srgbClr val="FFA7E8"/>
    <a:srgbClr val="6EFF67"/>
    <a:srgbClr val="FF7C2B"/>
    <a:srgbClr val="4CB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D489AD4-0879-48D8-B970-65F248060611}" type="datetimeFigureOut">
              <a:rPr lang="de-DE"/>
              <a:pPr>
                <a:defRPr/>
              </a:pPr>
              <a:t>09.09.2016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F1EAA1E-16F7-4836-8285-297D69EF34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EC7C65-55D9-4684-8F23-231DDAF69D39}" type="slidenum">
              <a:rPr lang="de-DE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EC7C65-55D9-4684-8F23-231DDAF69D39}" type="slidenum">
              <a:rPr lang="de-DE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E584-CE34-4209-9594-6842F8E69A24}" type="datetimeFigureOut">
              <a:rPr lang="de-DE"/>
              <a:pPr>
                <a:defRPr/>
              </a:pPr>
              <a:t>09.09.2016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B0DEC-3E26-4CC2-A357-98FAF0962E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85C9-AB92-4D09-8EB2-379FAA48F52F}" type="datetimeFigureOut">
              <a:rPr lang="de-DE"/>
              <a:pPr>
                <a:defRPr/>
              </a:pPr>
              <a:t>09.09.2016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445-FFFE-44DD-92D2-07D79BD559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FA3F-C89D-4A14-AF48-3ADA01C13B40}" type="datetimeFigureOut">
              <a:rPr lang="de-DE"/>
              <a:pPr>
                <a:defRPr/>
              </a:pPr>
              <a:t>09.09.2016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1087-15D9-4EE0-ABB0-1AA633BC2A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DC46-B6FC-4D59-938B-DA5EEC9CF40F}" type="datetimeFigureOut">
              <a:rPr lang="de-DE"/>
              <a:pPr>
                <a:defRPr/>
              </a:pPr>
              <a:t>09.09.2016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F33D1-F815-4CF7-A4F5-7285B5C866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8306-CC78-4278-BCFD-C158DC346C06}" type="datetimeFigureOut">
              <a:rPr lang="de-DE"/>
              <a:pPr>
                <a:defRPr/>
              </a:pPr>
              <a:t>09.09.2016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5DE6-E142-415C-81E3-56B851970D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4824-BE8C-4551-B299-E9EAE670B10B}" type="datetimeFigureOut">
              <a:rPr lang="de-DE"/>
              <a:pPr>
                <a:defRPr/>
              </a:pPr>
              <a:t>09.09.2016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B634F-FCDD-41F8-92C6-032B94F566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7978-2140-4709-A0EC-3322E73DF7A3}" type="datetimeFigureOut">
              <a:rPr lang="de-DE"/>
              <a:pPr>
                <a:defRPr/>
              </a:pPr>
              <a:t>09.09.2016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72D05-D2A0-4535-91F5-4D3798475E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5093-11AA-4FFE-BC5E-E88CA5F52120}" type="datetimeFigureOut">
              <a:rPr lang="de-DE"/>
              <a:pPr>
                <a:defRPr/>
              </a:pPr>
              <a:t>09.09.2016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27448-7005-470A-AE7D-41599BCD1C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35C2-3D31-4C14-BBED-8CE089A21721}" type="datetimeFigureOut">
              <a:rPr lang="de-DE"/>
              <a:pPr>
                <a:defRPr/>
              </a:pPr>
              <a:t>09.09.2016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C7BDB-44BD-4E82-9781-68186F3A3B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75C4-7147-4A5E-8ECB-6A4774F8625D}" type="datetimeFigureOut">
              <a:rPr lang="de-DE"/>
              <a:pPr>
                <a:defRPr/>
              </a:pPr>
              <a:t>09.09.2016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D5D21-8224-42F1-AA8C-687B90DD1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D25B5-07BB-4FDB-B345-84EC29723C5D}" type="datetimeFigureOut">
              <a:rPr lang="de-DE"/>
              <a:pPr>
                <a:defRPr/>
              </a:pPr>
              <a:t>09.09.2016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9773-9037-4067-8C99-AA6E2C2944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E41F89-49CB-486E-BBAA-6C812F65B4F8}" type="datetimeFigureOut">
              <a:rPr lang="de-DE"/>
              <a:pPr>
                <a:defRPr/>
              </a:pPr>
              <a:t>09.09.2016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6BA4CA-66D0-40CD-8933-D1412B7F31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03%20Auf%20uns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tags" Target="../tags/tag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4213" y="188913"/>
            <a:ext cx="7772400" cy="10795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de-DE" sz="6600" b="1" dirty="0" smtClean="0"/>
              <a:t>Sommerschule 2016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371600" y="2060575"/>
            <a:ext cx="6400800" cy="3578225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2052" name="Picture 4" descr="C:\Users\Admin\Pictures\2013-09-04 Sommerschule 2013\Sommerschule 2013 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12875"/>
            <a:ext cx="71643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03 Auf u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Sommerschule = </a:t>
            </a:r>
            <a:r>
              <a:rPr lang="de-DE" b="1" dirty="0" err="1" smtClean="0"/>
              <a:t>SPAß</a:t>
            </a:r>
            <a:r>
              <a:rPr lang="de-DE" b="1" dirty="0" smtClean="0"/>
              <a:t>!</a:t>
            </a:r>
          </a:p>
        </p:txBody>
      </p:sp>
      <p:pic>
        <p:nvPicPr>
          <p:cNvPr id="8194" name="Picture 2" descr="C:\Users\Admin\Desktop\DSCN01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340768"/>
            <a:ext cx="3528392" cy="2646294"/>
          </a:xfrm>
          <a:prstGeom prst="rect">
            <a:avLst/>
          </a:prstGeom>
          <a:noFill/>
        </p:spPr>
      </p:pic>
      <p:pic>
        <p:nvPicPr>
          <p:cNvPr id="8195" name="Picture 3" descr="C:\Users\Admin\Desktop\DSCN0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340768"/>
            <a:ext cx="3816424" cy="2664296"/>
          </a:xfrm>
          <a:prstGeom prst="rect">
            <a:avLst/>
          </a:prstGeom>
          <a:noFill/>
        </p:spPr>
      </p:pic>
      <p:pic>
        <p:nvPicPr>
          <p:cNvPr id="8196" name="Picture 4" descr="C:\Users\Admin\Desktop\20160906_121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65712"/>
            <a:ext cx="3528392" cy="2403648"/>
          </a:xfrm>
          <a:prstGeom prst="rect">
            <a:avLst/>
          </a:prstGeom>
          <a:noFill/>
        </p:spPr>
      </p:pic>
      <p:pic>
        <p:nvPicPr>
          <p:cNvPr id="8197" name="Picture 5" descr="C:\Users\Admin\Desktop\DSCN0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293096"/>
            <a:ext cx="3744416" cy="243027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de-DE" b="1" dirty="0" err="1" smtClean="0"/>
              <a:t>Ehhm</a:t>
            </a:r>
            <a:r>
              <a:rPr lang="de-DE" b="1" dirty="0" smtClean="0"/>
              <a:t>.. Darf ich nächstes Jahr wieder kommen????!</a:t>
            </a:r>
          </a:p>
        </p:txBody>
      </p:sp>
      <p:pic>
        <p:nvPicPr>
          <p:cNvPr id="2" name="Picture 2" descr="C:\Users\Admin\Desktop\Doku Sommerschule 2016\Bilder 2016\20160907_104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7020272" cy="394890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68313" y="1"/>
            <a:ext cx="8229600" cy="404664"/>
          </a:xfrm>
        </p:spPr>
        <p:txBody>
          <a:bodyPr/>
          <a:lstStyle/>
          <a:p>
            <a:pPr eaLnBrk="1" hangingPunct="1"/>
            <a:r>
              <a:rPr lang="de-DE" sz="1800" b="1" dirty="0" smtClean="0"/>
              <a:t>Unser Stundenplan der Sommerschule 2016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1043608" y="404664"/>
          <a:ext cx="7128791" cy="6210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780"/>
                <a:gridCol w="1086119"/>
                <a:gridCol w="1267141"/>
                <a:gridCol w="1267141"/>
                <a:gridCol w="1206801"/>
                <a:gridCol w="1275809"/>
              </a:tblGrid>
              <a:tr h="36003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Zeit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Montag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Dienstag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Mittwoch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Donnerstag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Freitag</a:t>
                      </a:r>
                      <a:endParaRPr lang="de-DE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9.00 </a:t>
                      </a:r>
                      <a:r>
                        <a:rPr lang="de-DE" sz="1100" baseline="0" dirty="0" smtClean="0"/>
                        <a:t> Uhr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Ankommen Frühstück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Ankommen </a:t>
                      </a:r>
                    </a:p>
                    <a:p>
                      <a:r>
                        <a:rPr lang="de-DE" sz="1100" dirty="0" smtClean="0"/>
                        <a:t>Frühstück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Ankommen </a:t>
                      </a:r>
                    </a:p>
                    <a:p>
                      <a:r>
                        <a:rPr lang="de-DE" sz="1100" dirty="0" smtClean="0"/>
                        <a:t>Frühstück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/>
                        <a:t>Ankommen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/>
                        <a:t>Frühstück</a:t>
                      </a:r>
                    </a:p>
                    <a:p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Ankommen </a:t>
                      </a:r>
                    </a:p>
                    <a:p>
                      <a:r>
                        <a:rPr lang="de-DE" sz="1100" dirty="0" smtClean="0"/>
                        <a:t>Frühstück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907277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9.00-10.30</a:t>
                      </a:r>
                      <a:r>
                        <a:rPr lang="de-DE" sz="1100" baseline="0" dirty="0" smtClean="0"/>
                        <a:t> Uhr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Kennenlernen</a:t>
                      </a:r>
                      <a:endParaRPr lang="de-DE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Lernen in Kleingruppen</a:t>
                      </a:r>
                    </a:p>
                    <a:p>
                      <a:r>
                        <a:rPr lang="de-DE" sz="1100" dirty="0" smtClean="0"/>
                        <a:t>D – M - E</a:t>
                      </a:r>
                      <a:endParaRPr lang="de-DE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Arbeiten</a:t>
                      </a:r>
                      <a:r>
                        <a:rPr lang="de-DE" sz="1100" baseline="0" dirty="0" smtClean="0"/>
                        <a:t> in den Werkstätten: Schreinerei, Metallbauer und Raumausstatter</a:t>
                      </a:r>
                      <a:endParaRPr lang="de-DE" sz="1100" dirty="0" smtClean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 smtClean="0"/>
                        <a:t>Arbeiten in den Werkstätten</a:t>
                      </a:r>
                      <a:endParaRPr lang="de-DE" sz="1100" u="non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Lernen in Kleingruppen</a:t>
                      </a:r>
                    </a:p>
                    <a:p>
                      <a:r>
                        <a:rPr lang="de-DE" sz="1100" dirty="0" smtClean="0"/>
                        <a:t>D – M - E</a:t>
                      </a:r>
                      <a:endParaRPr lang="de-DE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1645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10.30-10.45</a:t>
                      </a:r>
                      <a:r>
                        <a:rPr lang="de-DE" sz="1100" baseline="0" dirty="0" smtClean="0"/>
                        <a:t> Uhr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PAUSE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PAUSE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PAUSE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PAUSE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PAUSE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070884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10.45-12.00 Uhr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Lernen in Kleingruppen</a:t>
                      </a:r>
                    </a:p>
                    <a:p>
                      <a:r>
                        <a:rPr lang="de-DE" sz="1100" dirty="0" smtClean="0"/>
                        <a:t>D – M - E</a:t>
                      </a:r>
                      <a:endParaRPr lang="de-DE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Lernen in Kleingruppen</a:t>
                      </a:r>
                    </a:p>
                    <a:p>
                      <a:r>
                        <a:rPr lang="de-DE" sz="1100" dirty="0" smtClean="0"/>
                        <a:t>D – M - E</a:t>
                      </a:r>
                      <a:endParaRPr lang="de-DE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Arbeiten in den Werkstätten</a:t>
                      </a:r>
                    </a:p>
                    <a:p>
                      <a:endParaRPr lang="de-DE" sz="11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Werkstattarbeiten und Unterricht bauen aufeinander auf</a:t>
                      </a:r>
                      <a:endParaRPr lang="de-DE" sz="11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Arbeiten in Kleingruppen;</a:t>
                      </a:r>
                    </a:p>
                    <a:p>
                      <a:r>
                        <a:rPr lang="de-DE" sz="1100" dirty="0" smtClean="0"/>
                        <a:t>Vorbereitung der Abschluss-</a:t>
                      </a:r>
                    </a:p>
                    <a:p>
                      <a:r>
                        <a:rPr lang="de-DE" sz="1100" dirty="0" err="1" smtClean="0"/>
                        <a:t>veranstaltung</a:t>
                      </a:r>
                      <a:endParaRPr lang="de-DE" sz="1100" dirty="0" smtClean="0"/>
                    </a:p>
                    <a:p>
                      <a:endParaRPr lang="de-DE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1645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12.00</a:t>
                      </a:r>
                      <a:r>
                        <a:rPr lang="de-DE" sz="1100" baseline="0" dirty="0" smtClean="0"/>
                        <a:t> Uhr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Mittagessen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Mittagessen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Mittagessen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/>
                        <a:t>Mittagessen</a:t>
                      </a:r>
                    </a:p>
                    <a:p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/>
                        <a:t>Mittagessen</a:t>
                      </a:r>
                    </a:p>
                    <a:p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49056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13.00-16.00 Uhr</a:t>
                      </a:r>
                      <a:endParaRPr lang="de-DE" sz="11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Lernen in Kleingruppen</a:t>
                      </a:r>
                    </a:p>
                    <a:p>
                      <a:r>
                        <a:rPr lang="de-DE" sz="1100" dirty="0" smtClean="0"/>
                        <a:t>D – M – E</a:t>
                      </a:r>
                    </a:p>
                    <a:p>
                      <a:endParaRPr lang="de-DE" sz="1100" dirty="0" smtClean="0"/>
                    </a:p>
                    <a:p>
                      <a:r>
                        <a:rPr lang="de-DE" sz="1100" dirty="0" smtClean="0"/>
                        <a:t>Erlebnis-</a:t>
                      </a:r>
                    </a:p>
                    <a:p>
                      <a:r>
                        <a:rPr lang="de-DE" sz="1100" dirty="0" smtClean="0"/>
                        <a:t>pädagogische Aufgabenstellung in der Großgruppe meistern.</a:t>
                      </a:r>
                      <a:endParaRPr lang="de-DE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 dirty="0">
                          <a:latin typeface="Arial"/>
                          <a:ea typeface="Times New Roman"/>
                          <a:cs typeface="Times New Roman"/>
                        </a:rPr>
                        <a:t>Erlebnispädagogik</a:t>
                      </a:r>
                      <a:r>
                        <a:rPr lang="de-DE" sz="1000" u="sng" dirty="0" smtClean="0"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  <a:endParaRPr lang="de-DE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latin typeface="Arial"/>
                          <a:ea typeface="Times New Roman"/>
                          <a:cs typeface="Times New Roman"/>
                        </a:rPr>
                        <a:t>Stärkung der Sozialkompetenzen durch erlebnis- pädagogische Elemente.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latin typeface="Arial"/>
                          <a:ea typeface="Times New Roman"/>
                          <a:cs typeface="Times New Roman"/>
                        </a:rPr>
                        <a:t>Stärkung der Teamfähigkeit und des Selbstwertgefühls durch koordinative Bewegungsaufgaben</a:t>
                      </a:r>
                      <a:r>
                        <a:rPr lang="de-DE" sz="900" dirty="0" smtClean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latin typeface="Arial"/>
                          <a:ea typeface="Times New Roman"/>
                          <a:cs typeface="Times New Roman"/>
                        </a:rPr>
                        <a:t>Karlsruhe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Lernen</a:t>
                      </a:r>
                      <a:r>
                        <a:rPr lang="de-DE" sz="1100" baseline="0" dirty="0" smtClean="0"/>
                        <a:t> in</a:t>
                      </a:r>
                    </a:p>
                    <a:p>
                      <a:r>
                        <a:rPr lang="de-DE" sz="1100" baseline="0" dirty="0" smtClean="0"/>
                        <a:t>Kleingruppen</a:t>
                      </a:r>
                    </a:p>
                    <a:p>
                      <a:r>
                        <a:rPr lang="de-DE" sz="1100" baseline="0" dirty="0" smtClean="0"/>
                        <a:t>D – M – E </a:t>
                      </a:r>
                    </a:p>
                    <a:p>
                      <a:endParaRPr lang="de-DE" sz="1100" baseline="0" dirty="0" smtClean="0"/>
                    </a:p>
                    <a:p>
                      <a:r>
                        <a:rPr lang="de-DE" sz="1100" baseline="0" dirty="0" smtClean="0"/>
                        <a:t>Konversation auf Englisch.</a:t>
                      </a:r>
                      <a:endParaRPr lang="de-DE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 smtClean="0"/>
                        <a:t>Arbeiten in den Werkstätten</a:t>
                      </a:r>
                      <a:r>
                        <a:rPr lang="de-DE" sz="1100" u="none" baseline="0" dirty="0" smtClean="0"/>
                        <a:t> </a:t>
                      </a:r>
                    </a:p>
                    <a:p>
                      <a:endParaRPr lang="de-DE" sz="1100" u="none" dirty="0" smtClean="0"/>
                    </a:p>
                    <a:p>
                      <a:r>
                        <a:rPr lang="de-DE" sz="1100" u="none" dirty="0" smtClean="0"/>
                        <a:t>Fertigstellen der Werkstücke</a:t>
                      </a:r>
                      <a:endParaRPr lang="de-DE" sz="1100" u="non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Ab 13.30 Uhr Präsentation der Projektergebnisse</a:t>
                      </a:r>
                    </a:p>
                    <a:p>
                      <a:endParaRPr lang="de-DE" sz="1100" dirty="0" smtClean="0"/>
                    </a:p>
                    <a:p>
                      <a:r>
                        <a:rPr lang="de-DE" sz="1100" dirty="0" smtClean="0"/>
                        <a:t>Überreichung der Zertifikate der Sommerschule 2014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dirty="0" smtClean="0"/>
                        <a:t>an die Schüler </a:t>
                      </a:r>
                      <a:endParaRPr lang="de-DE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1645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15.45-16.00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000" baseline="0" dirty="0" smtClean="0"/>
                        <a:t>Uhr</a:t>
                      </a:r>
                      <a:endParaRPr lang="de-DE" sz="10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Feed-Back-Runde</a:t>
                      </a:r>
                      <a:endParaRPr lang="de-DE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Verabschiedung in Durlach</a:t>
                      </a:r>
                      <a:endParaRPr lang="de-DE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Feed-Back-Runde</a:t>
                      </a:r>
                      <a:endParaRPr lang="de-DE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Feed-Back-Runde</a:t>
                      </a:r>
                      <a:endParaRPr lang="de-DE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Sommerschule in Zahlen: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33 mutigste neugierigste hitzewiderstandsfähigste </a:t>
            </a:r>
            <a:r>
              <a:rPr lang="de-DE" dirty="0" smtClean="0"/>
              <a:t>Schüler und Schülerinnen aus Karlsruhe</a:t>
            </a:r>
          </a:p>
          <a:p>
            <a:r>
              <a:rPr lang="de-DE" b="1" dirty="0" smtClean="0"/>
              <a:t>3 sehr </a:t>
            </a:r>
            <a:r>
              <a:rPr lang="de-DE" dirty="0" smtClean="0"/>
              <a:t>motivierte Lehrkräfte</a:t>
            </a:r>
          </a:p>
          <a:p>
            <a:r>
              <a:rPr lang="de-DE" b="1" dirty="0" smtClean="0"/>
              <a:t>1</a:t>
            </a:r>
            <a:r>
              <a:rPr lang="de-DE" dirty="0" smtClean="0"/>
              <a:t> tolle Woche</a:t>
            </a:r>
            <a:r>
              <a:rPr lang="de-DE" b="1" dirty="0" smtClean="0"/>
              <a:t> </a:t>
            </a:r>
            <a:endParaRPr lang="de-DE" dirty="0"/>
          </a:p>
        </p:txBody>
      </p:sp>
      <p:pic>
        <p:nvPicPr>
          <p:cNvPr id="7170" name="Picture 2" descr="C:\Users\Admin\Desktop\Doku Sommerschule 2016\Bilder 2016\20160906_133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789040"/>
            <a:ext cx="5148064" cy="289578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Teamarbeit? Locker!</a:t>
            </a:r>
          </a:p>
        </p:txBody>
      </p:sp>
      <p:pic>
        <p:nvPicPr>
          <p:cNvPr id="1026" name="Picture 2" descr="C:\Users\Admin\Desktop\DSCN0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89335"/>
            <a:ext cx="4176464" cy="2973991"/>
          </a:xfrm>
          <a:prstGeom prst="rect">
            <a:avLst/>
          </a:prstGeom>
          <a:noFill/>
        </p:spPr>
      </p:pic>
      <p:pic>
        <p:nvPicPr>
          <p:cNvPr id="1027" name="Picture 3" descr="C:\Users\Admin\Desktop\DSCN016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33519"/>
            <a:ext cx="4320480" cy="32403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Sommerschule = Freundschaften </a:t>
            </a:r>
            <a:r>
              <a:rPr lang="de-DE" b="1" dirty="0" smtClean="0"/>
              <a:t>knüpfen</a:t>
            </a:r>
            <a:endParaRPr lang="de-DE" b="1" dirty="0" smtClean="0"/>
          </a:p>
        </p:txBody>
      </p:sp>
      <p:pic>
        <p:nvPicPr>
          <p:cNvPr id="3074" name="Picture 2" descr="C:\Users\Admin\Desktop\DSCN0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509" y="3545632"/>
            <a:ext cx="4416491" cy="3312368"/>
          </a:xfrm>
          <a:prstGeom prst="rect">
            <a:avLst/>
          </a:prstGeom>
          <a:noFill/>
        </p:spPr>
      </p:pic>
      <p:pic>
        <p:nvPicPr>
          <p:cNvPr id="3075" name="Picture 3" descr="C:\Users\Admin\Desktop\DSCN01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4721790" cy="324036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Sommerschule = Freundschaften </a:t>
            </a:r>
            <a:r>
              <a:rPr lang="de-DE" b="1" dirty="0" smtClean="0"/>
              <a:t>knüpfen</a:t>
            </a:r>
            <a:endParaRPr lang="de-DE" b="1" dirty="0" smtClean="0"/>
          </a:p>
        </p:txBody>
      </p:sp>
      <p:pic>
        <p:nvPicPr>
          <p:cNvPr id="3076" name="Picture 4" descr="C:\Users\Admin\Desktop\DSCN0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56992"/>
            <a:ext cx="4716016" cy="3501008"/>
          </a:xfrm>
          <a:prstGeom prst="rect">
            <a:avLst/>
          </a:prstGeom>
          <a:noFill/>
        </p:spPr>
      </p:pic>
      <p:pic>
        <p:nvPicPr>
          <p:cNvPr id="4098" name="Picture 2" descr="C:\Users\Admin\Desktop\DSCN01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00808"/>
            <a:ext cx="4463480" cy="3104964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b="1" dirty="0" smtClean="0"/>
              <a:t>Sommerschule = kreativ sein</a:t>
            </a:r>
          </a:p>
        </p:txBody>
      </p:sp>
      <p:pic>
        <p:nvPicPr>
          <p:cNvPr id="2051" name="Picture 3" descr="C:\Users\Admin\Desktop\DSCN021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00808"/>
            <a:ext cx="3312368" cy="248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2052" name="Picture 4" descr="C:\Users\Admin\Desktop\DSCN02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221088"/>
            <a:ext cx="3312368" cy="2420888"/>
          </a:xfrm>
          <a:prstGeom prst="rect">
            <a:avLst/>
          </a:prstGeom>
          <a:noFill/>
        </p:spPr>
      </p:pic>
      <p:pic>
        <p:nvPicPr>
          <p:cNvPr id="2053" name="Picture 5" descr="C:\Users\Admin\Desktop\Doku Sommerschule 2016\Bilder 2016\DSCN02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1700808"/>
            <a:ext cx="3264363" cy="2448272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Sommerschule = Werkstätte erkunden</a:t>
            </a:r>
            <a:endParaRPr lang="de-DE" b="1" dirty="0"/>
          </a:p>
        </p:txBody>
      </p:sp>
      <p:pic>
        <p:nvPicPr>
          <p:cNvPr id="9218" name="Picture 2" descr="C:\Users\Admin\Desktop\20160907_1040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9" y="4437112"/>
            <a:ext cx="4392487" cy="2432762"/>
          </a:xfrm>
          <a:prstGeom prst="rect">
            <a:avLst/>
          </a:prstGeom>
          <a:noFill/>
        </p:spPr>
      </p:pic>
      <p:pic>
        <p:nvPicPr>
          <p:cNvPr id="9220" name="Picture 4" descr="C:\Users\Admin\Desktop\DSCN0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73424"/>
            <a:ext cx="3600400" cy="2700300"/>
          </a:xfrm>
          <a:prstGeom prst="rect">
            <a:avLst/>
          </a:prstGeom>
          <a:noFill/>
        </p:spPr>
      </p:pic>
      <p:pic>
        <p:nvPicPr>
          <p:cNvPr id="9221" name="Picture 5" descr="C:\Users\Admin\Desktop\DSCN0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556792"/>
            <a:ext cx="3755909" cy="28169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Sommerschule = Mathe, Deutsch, Englisch bei 30 Grad </a:t>
            </a:r>
            <a:r>
              <a:rPr lang="de-DE" b="1" dirty="0" smtClean="0">
                <a:sym typeface="Wingdings" pitchFamily="2" charset="2"/>
              </a:rPr>
              <a:t></a:t>
            </a:r>
            <a:endParaRPr lang="de-DE" b="1" dirty="0"/>
          </a:p>
        </p:txBody>
      </p:sp>
      <p:pic>
        <p:nvPicPr>
          <p:cNvPr id="5122" name="Picture 2" descr="C:\Users\Admin\Desktop\Doku Sommerschule 2016\Bilder 2016\DSCN0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6084168" cy="456312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5.4|5.8|5.5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5.4|5.8|5.5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</Words>
  <Application>Microsoft Office PowerPoint</Application>
  <PresentationFormat>Bildschirmpräsentation (4:3)</PresentationFormat>
  <Paragraphs>89</Paragraphs>
  <Slides>11</Slides>
  <Notes>2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Sommerschule 2016</vt:lpstr>
      <vt:lpstr>Unser Stundenplan der Sommerschule 2016</vt:lpstr>
      <vt:lpstr>Sommerschule in Zahlen:</vt:lpstr>
      <vt:lpstr>Teamarbeit? Locker!</vt:lpstr>
      <vt:lpstr>Sommerschule = Freundschaften knüpfen</vt:lpstr>
      <vt:lpstr>Sommerschule = Freundschaften knüpfen</vt:lpstr>
      <vt:lpstr>Sommerschule = kreativ sein</vt:lpstr>
      <vt:lpstr>Sommerschule = Werkstätte erkunden</vt:lpstr>
      <vt:lpstr>Sommerschule = Mathe, Deutsch, Englisch bei 30 Grad </vt:lpstr>
      <vt:lpstr>Sommerschule = SPAß!</vt:lpstr>
      <vt:lpstr>Ehhm.. Darf ich nächstes Jahr wieder kommen????!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Sommerschule 1012</dc:title>
  <dc:creator>Claudia Rippl</dc:creator>
  <cp:lastModifiedBy>Claudia Rippl</cp:lastModifiedBy>
  <cp:revision>85</cp:revision>
  <dcterms:created xsi:type="dcterms:W3CDTF">2012-09-05T07:54:34Z</dcterms:created>
  <dcterms:modified xsi:type="dcterms:W3CDTF">2016-09-09T09:57:51Z</dcterms:modified>
</cp:coreProperties>
</file>